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1"/>
    <p:sldMasterId id="2147483718" r:id="rId2"/>
    <p:sldMasterId id="2147483677" r:id="rId3"/>
    <p:sldMasterId id="2147483698" r:id="rId4"/>
  </p:sldMasterIdLst>
  <p:notesMasterIdLst>
    <p:notesMasterId r:id="rId21"/>
  </p:notesMasterIdLst>
  <p:handoutMasterIdLst>
    <p:handoutMasterId r:id="rId22"/>
  </p:handoutMasterIdLst>
  <p:sldIdLst>
    <p:sldId id="319" r:id="rId5"/>
    <p:sldId id="545" r:id="rId6"/>
    <p:sldId id="555" r:id="rId7"/>
    <p:sldId id="556" r:id="rId8"/>
    <p:sldId id="557" r:id="rId9"/>
    <p:sldId id="558" r:id="rId10"/>
    <p:sldId id="559" r:id="rId11"/>
    <p:sldId id="560" r:id="rId12"/>
    <p:sldId id="561" r:id="rId13"/>
    <p:sldId id="550" r:id="rId14"/>
    <p:sldId id="551" r:id="rId15"/>
    <p:sldId id="562" r:id="rId16"/>
    <p:sldId id="553" r:id="rId17"/>
    <p:sldId id="554" r:id="rId18"/>
    <p:sldId id="552" r:id="rId19"/>
    <p:sldId id="547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731" userDrawn="1">
          <p15:clr>
            <a:srgbClr val="A4A3A4"/>
          </p15:clr>
        </p15:guide>
        <p15:guide id="3" orient="horz" pos="4125" userDrawn="1">
          <p15:clr>
            <a:srgbClr val="A4A3A4"/>
          </p15:clr>
        </p15:guide>
        <p15:guide id="5" orient="horz" pos="3838" userDrawn="1">
          <p15:clr>
            <a:srgbClr val="A4A3A4"/>
          </p15:clr>
        </p15:guide>
        <p15:guide id="6" orient="horz" pos="232" userDrawn="1">
          <p15:clr>
            <a:srgbClr val="A4A3A4"/>
          </p15:clr>
        </p15:guide>
        <p15:guide id="17" orient="horz" pos="3612" userDrawn="1">
          <p15:clr>
            <a:srgbClr val="A4A3A4"/>
          </p15:clr>
        </p15:guide>
        <p15:guide id="18" pos="7038" userDrawn="1">
          <p15:clr>
            <a:srgbClr val="A4A3A4"/>
          </p15:clr>
        </p15:guide>
        <p15:guide id="19" pos="642" userDrawn="1">
          <p15:clr>
            <a:srgbClr val="A4A3A4"/>
          </p15:clr>
        </p15:guide>
        <p15:guide id="20" orient="horz" pos="981" userDrawn="1">
          <p15:clr>
            <a:srgbClr val="A4A3A4"/>
          </p15:clr>
        </p15:guide>
        <p15:guide id="21" orient="horz" pos="31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6504"/>
    <a:srgbClr val="6472B5"/>
    <a:srgbClr val="C2C4E4"/>
    <a:srgbClr val="2AA39A"/>
    <a:srgbClr val="BEDAD6"/>
    <a:srgbClr val="ABD1CC"/>
    <a:srgbClr val="F39A92"/>
    <a:srgbClr val="FBDAD4"/>
    <a:srgbClr val="FAC8A0"/>
    <a:srgbClr val="00A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82C228D-DB82-498E-97C7-A9C4409E5F8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82C228D-DB82-498E-97C7-A9C4409E5F8C}" styleName="SZDC Tab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7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7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381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solidFill>
            <a:schemeClr val="accent3">
              <a:alpha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63" autoAdjust="0"/>
    <p:restoredTop sz="94118" autoAdjust="0"/>
  </p:normalViewPr>
  <p:slideViewPr>
    <p:cSldViewPr snapToGrid="0">
      <p:cViewPr varScale="1">
        <p:scale>
          <a:sx n="78" d="100"/>
          <a:sy n="78" d="100"/>
        </p:scale>
        <p:origin x="1051" y="77"/>
      </p:cViewPr>
      <p:guideLst>
        <p:guide orient="horz" pos="731"/>
        <p:guide orient="horz" pos="4125"/>
        <p:guide orient="horz" pos="3838"/>
        <p:guide orient="horz" pos="232"/>
        <p:guide orient="horz" pos="3612"/>
        <p:guide pos="7038"/>
        <p:guide pos="642"/>
        <p:guide orient="horz" pos="981"/>
        <p:guide orient="horz" pos="315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102" d="100"/>
          <a:sy n="102" d="100"/>
        </p:scale>
        <p:origin x="4265" y="41"/>
      </p:cViewPr>
      <p:guideLst/>
    </p:cSldViewPr>
  </p:notesViewPr>
  <p:gridSpacing cx="126000" cy="126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37EB50CC-BD53-4016-8F6C-0344B03D0B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2E396C1-7AA3-4E7F-AC4D-726482C1C1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7486A-06BE-408B-B5E6-9594F9E7B350}" type="datetimeFigureOut">
              <a:rPr lang="cs-CZ" smtClean="0"/>
              <a:t>03.02.2025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E62C9A5-4DCB-46CB-B3D3-47B647D2B5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1E13DF8-D46A-4695-99B1-D1C5C0B63C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9D2E8-9312-479D-A260-921DC8DA9B4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6049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8D279-CB39-4E49-B4C4-534702CDECCA}" type="datetimeFigureOut">
              <a:rPr lang="cs-CZ" smtClean="0"/>
              <a:pPr/>
              <a:t>03.02.2025</a:t>
            </a:fld>
            <a:endParaRPr lang="cs-C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E2BAC-C39F-4556-A179-5451CF6BF0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6254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.wmf"/><Relationship Id="rId7" Type="http://schemas.openxmlformats.org/officeDocument/2006/relationships/image" Target="../media/image15.wmf"/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10" Type="http://schemas.openxmlformats.org/officeDocument/2006/relationships/image" Target="../media/image27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w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9.wmf"/><Relationship Id="rId11" Type="http://schemas.openxmlformats.org/officeDocument/2006/relationships/image" Target="../media/image54.wmf"/><Relationship Id="rId5" Type="http://schemas.openxmlformats.org/officeDocument/2006/relationships/image" Target="../media/image48.wmf"/><Relationship Id="rId10" Type="http://schemas.openxmlformats.org/officeDocument/2006/relationships/image" Target="../media/image53.wmf"/><Relationship Id="rId4" Type="http://schemas.openxmlformats.org/officeDocument/2006/relationships/image" Target="../media/image47.wmf"/><Relationship Id="rId9" Type="http://schemas.openxmlformats.org/officeDocument/2006/relationships/image" Target="../media/image52.wmf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image" Target="../media/image65.wmf"/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12" Type="http://schemas.openxmlformats.org/officeDocument/2006/relationships/image" Target="../media/image6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8.wmf"/><Relationship Id="rId11" Type="http://schemas.openxmlformats.org/officeDocument/2006/relationships/image" Target="../media/image63.wmf"/><Relationship Id="rId5" Type="http://schemas.openxmlformats.org/officeDocument/2006/relationships/image" Target="../media/image57.wmf"/><Relationship Id="rId15" Type="http://schemas.openxmlformats.org/officeDocument/2006/relationships/image" Target="../media/image67.wmf"/><Relationship Id="rId10" Type="http://schemas.openxmlformats.org/officeDocument/2006/relationships/image" Target="../media/image62.wmf"/><Relationship Id="rId4" Type="http://schemas.openxmlformats.org/officeDocument/2006/relationships/image" Target="../media/image56.wmf"/><Relationship Id="rId9" Type="http://schemas.openxmlformats.org/officeDocument/2006/relationships/image" Target="../media/image61.wmf"/><Relationship Id="rId14" Type="http://schemas.openxmlformats.org/officeDocument/2006/relationships/image" Target="../media/image66.wmf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image" Target="../media/image68.wmf"/><Relationship Id="rId7" Type="http://schemas.openxmlformats.org/officeDocument/2006/relationships/image" Target="../media/image72.wmf"/><Relationship Id="rId12" Type="http://schemas.openxmlformats.org/officeDocument/2006/relationships/image" Target="../media/image77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1.wmf"/><Relationship Id="rId11" Type="http://schemas.openxmlformats.org/officeDocument/2006/relationships/image" Target="../media/image76.wmf"/><Relationship Id="rId5" Type="http://schemas.openxmlformats.org/officeDocument/2006/relationships/image" Target="../media/image70.wmf"/><Relationship Id="rId10" Type="http://schemas.openxmlformats.org/officeDocument/2006/relationships/image" Target="../media/image75.wmf"/><Relationship Id="rId4" Type="http://schemas.openxmlformats.org/officeDocument/2006/relationships/image" Target="../media/image69.wmf"/><Relationship Id="rId9" Type="http://schemas.openxmlformats.org/officeDocument/2006/relationships/image" Target="../media/image74.wmf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image" Target="../media/image78.wmf"/><Relationship Id="rId7" Type="http://schemas.openxmlformats.org/officeDocument/2006/relationships/image" Target="../media/image8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Relationship Id="rId9" Type="http://schemas.openxmlformats.org/officeDocument/2006/relationships/image" Target="../media/image84.wmf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.wmf"/><Relationship Id="rId7" Type="http://schemas.openxmlformats.org/officeDocument/2006/relationships/image" Target="../media/image15.wmf"/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10" Type="http://schemas.openxmlformats.org/officeDocument/2006/relationships/image" Target="../media/image27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wmf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9.wmf"/><Relationship Id="rId11" Type="http://schemas.openxmlformats.org/officeDocument/2006/relationships/image" Target="../media/image54.wmf"/><Relationship Id="rId5" Type="http://schemas.openxmlformats.org/officeDocument/2006/relationships/image" Target="../media/image48.wmf"/><Relationship Id="rId10" Type="http://schemas.openxmlformats.org/officeDocument/2006/relationships/image" Target="../media/image53.wmf"/><Relationship Id="rId4" Type="http://schemas.openxmlformats.org/officeDocument/2006/relationships/image" Target="../media/image47.wmf"/><Relationship Id="rId9" Type="http://schemas.openxmlformats.org/officeDocument/2006/relationships/image" Target="../media/image52.w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image" Target="../media/image65.wmf"/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12" Type="http://schemas.openxmlformats.org/officeDocument/2006/relationships/image" Target="../media/image6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8.wmf"/><Relationship Id="rId11" Type="http://schemas.openxmlformats.org/officeDocument/2006/relationships/image" Target="../media/image63.wmf"/><Relationship Id="rId5" Type="http://schemas.openxmlformats.org/officeDocument/2006/relationships/image" Target="../media/image57.wmf"/><Relationship Id="rId15" Type="http://schemas.openxmlformats.org/officeDocument/2006/relationships/image" Target="../media/image67.wmf"/><Relationship Id="rId10" Type="http://schemas.openxmlformats.org/officeDocument/2006/relationships/image" Target="../media/image62.wmf"/><Relationship Id="rId4" Type="http://schemas.openxmlformats.org/officeDocument/2006/relationships/image" Target="../media/image56.wmf"/><Relationship Id="rId9" Type="http://schemas.openxmlformats.org/officeDocument/2006/relationships/image" Target="../media/image61.wmf"/><Relationship Id="rId14" Type="http://schemas.openxmlformats.org/officeDocument/2006/relationships/image" Target="../media/image66.wmf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image" Target="../media/image68.wmf"/><Relationship Id="rId7" Type="http://schemas.openxmlformats.org/officeDocument/2006/relationships/image" Target="../media/image72.wmf"/><Relationship Id="rId12" Type="http://schemas.openxmlformats.org/officeDocument/2006/relationships/image" Target="../media/image77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1.wmf"/><Relationship Id="rId11" Type="http://schemas.openxmlformats.org/officeDocument/2006/relationships/image" Target="../media/image76.wmf"/><Relationship Id="rId5" Type="http://schemas.openxmlformats.org/officeDocument/2006/relationships/image" Target="../media/image70.wmf"/><Relationship Id="rId10" Type="http://schemas.openxmlformats.org/officeDocument/2006/relationships/image" Target="../media/image75.wmf"/><Relationship Id="rId4" Type="http://schemas.openxmlformats.org/officeDocument/2006/relationships/image" Target="../media/image69.wmf"/><Relationship Id="rId9" Type="http://schemas.openxmlformats.org/officeDocument/2006/relationships/image" Target="../media/image74.wmf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2517" y="4059080"/>
            <a:ext cx="8097309" cy="1134144"/>
          </a:xfrm>
        </p:spPr>
        <p:txBody>
          <a:bodyPr anchor="b" anchorCtr="0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518" y="3429000"/>
            <a:ext cx="8097308" cy="378048"/>
          </a:xfrm>
        </p:spPr>
        <p:txBody>
          <a:bodyPr anchor="b" anchorCtr="0"/>
          <a:lstStyle>
            <a:lvl1pPr marL="252000" indent="-252000" algn="l">
              <a:buClrTx/>
              <a:buFont typeface="Verdana" pitchFamily="34" charset="0"/>
              <a:buChar char="—"/>
              <a:defRPr sz="1500" b="1">
                <a:solidFill>
                  <a:schemeClr val="accent6"/>
                </a:solidFill>
              </a:defRPr>
            </a:lvl1pPr>
            <a:lvl2pPr marL="504000" indent="-252000" algn="l">
              <a:buClrTx/>
              <a:buFont typeface="Verdana" pitchFamily="34" charset="0"/>
              <a:buChar char="—"/>
              <a:defRPr sz="1500">
                <a:solidFill>
                  <a:schemeClr val="accent6"/>
                </a:solidFill>
              </a:defRPr>
            </a:lvl2pPr>
            <a:lvl3pPr marL="756000" indent="-216000" algn="l">
              <a:buClrTx/>
              <a:buFont typeface="Verdana" pitchFamily="34" charset="0"/>
              <a:buChar char="—"/>
              <a:defRPr sz="1100">
                <a:solidFill>
                  <a:schemeClr val="accent6"/>
                </a:solidFill>
              </a:defRPr>
            </a:lvl3pPr>
            <a:lvl4pPr marL="972000" indent="-216000" algn="l">
              <a:buClrTx/>
              <a:buFont typeface="Verdana" pitchFamily="34" charset="0"/>
              <a:buChar char="—"/>
              <a:defRPr sz="1100">
                <a:solidFill>
                  <a:schemeClr val="accent6"/>
                </a:solidFill>
              </a:defRPr>
            </a:lvl4pPr>
            <a:lvl5pPr marL="1188000" indent="-216000" algn="l">
              <a:buClrTx/>
              <a:buFont typeface="Verdana" pitchFamily="34" charset="0"/>
              <a:buChar char="—"/>
              <a:defRPr sz="1100">
                <a:solidFill>
                  <a:schemeClr val="accent6"/>
                </a:solidFill>
              </a:defRPr>
            </a:lvl5pPr>
            <a:lvl6pPr marL="1404000" indent="-216000" algn="l">
              <a:buClrTx/>
              <a:buFont typeface="Verdana" pitchFamily="34" charset="0"/>
              <a:buChar char="—"/>
              <a:defRPr sz="1100">
                <a:solidFill>
                  <a:schemeClr val="accent6"/>
                </a:solidFill>
              </a:defRPr>
            </a:lvl6pPr>
            <a:lvl7pPr marL="1620000" indent="-216000" algn="l">
              <a:buClrTx/>
              <a:buFont typeface="Verdana" pitchFamily="34" charset="0"/>
              <a:buChar char="—"/>
              <a:defRPr sz="1100">
                <a:solidFill>
                  <a:schemeClr val="accent6"/>
                </a:solidFill>
              </a:defRPr>
            </a:lvl7pPr>
            <a:lvl8pPr marL="1836000" indent="-216000" algn="l">
              <a:buClrTx/>
              <a:buFont typeface="Verdana" pitchFamily="34" charset="0"/>
              <a:buChar char="—"/>
              <a:defRPr sz="1100">
                <a:solidFill>
                  <a:schemeClr val="accent6"/>
                </a:solidFill>
              </a:defRPr>
            </a:lvl8pPr>
            <a:lvl9pPr marL="2052000" indent="-216000" algn="l">
              <a:buClrTx/>
              <a:buFont typeface="Verdana" pitchFamily="34" charset="0"/>
              <a:buChar char="—"/>
              <a:defRPr sz="1100">
                <a:solidFill>
                  <a:schemeClr val="accent6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cs-CZ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62518" y="6327368"/>
            <a:ext cx="8097307" cy="216000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62518" y="5571272"/>
            <a:ext cx="8097307" cy="496152"/>
          </a:xfrm>
        </p:spPr>
        <p:txBody>
          <a:bodyPr anchor="t" anchorCtr="0"/>
          <a:lstStyle>
            <a:lvl1pPr marL="252000" indent="-252000">
              <a:buClrTx/>
              <a:defRPr sz="1500" b="0">
                <a:solidFill>
                  <a:schemeClr val="tx1"/>
                </a:solidFill>
              </a:defRPr>
            </a:lvl1pPr>
            <a:lvl2pPr marL="468000" indent="-216000">
              <a:buClrTx/>
              <a:defRPr sz="1100" b="0">
                <a:solidFill>
                  <a:schemeClr val="tx1"/>
                </a:solidFill>
              </a:defRPr>
            </a:lvl2pPr>
            <a:lvl3pPr marL="684000" indent="-216000">
              <a:buClrTx/>
              <a:defRPr sz="1100" b="0">
                <a:solidFill>
                  <a:schemeClr val="tx1"/>
                </a:solidFill>
              </a:defRPr>
            </a:lvl3pPr>
            <a:lvl4pPr marL="936000" indent="-216000">
              <a:buClrTx/>
              <a:defRPr sz="1100" b="0">
                <a:solidFill>
                  <a:schemeClr val="tx1"/>
                </a:solidFill>
              </a:defRPr>
            </a:lvl4pPr>
            <a:lvl5pPr marL="1188000" indent="-216000">
              <a:buClrTx/>
              <a:defRPr sz="1100" b="0">
                <a:solidFill>
                  <a:schemeClr val="tx1"/>
                </a:solidFill>
              </a:defRPr>
            </a:lvl5pPr>
            <a:lvl6pPr marL="1404000" indent="-216000">
              <a:buClrTx/>
              <a:defRPr sz="1100" b="0">
                <a:solidFill>
                  <a:schemeClr val="tx1"/>
                </a:solidFill>
              </a:defRPr>
            </a:lvl6pPr>
            <a:lvl7pPr marL="1620000" indent="-216000">
              <a:buClrTx/>
              <a:defRPr sz="1100" b="0">
                <a:solidFill>
                  <a:schemeClr val="tx1"/>
                </a:solidFill>
              </a:defRPr>
            </a:lvl7pPr>
            <a:lvl8pPr marL="1836000" indent="-216000">
              <a:buClrTx/>
              <a:defRPr sz="1100" b="0">
                <a:solidFill>
                  <a:schemeClr val="tx1"/>
                </a:solidFill>
              </a:defRPr>
            </a:lvl8pPr>
            <a:lvl9pPr marL="2052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6CCC1AE-3554-419C-8E4D-ACAF934803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1" y="432000"/>
            <a:ext cx="1713673" cy="63568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Section Header 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4890DAF-EDDE-4119-90E1-92F2070C6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327369"/>
            <a:ext cx="1212619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70C89B5-F99E-44E6-9CB8-D93761BA4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2731" y="6327369"/>
            <a:ext cx="7656928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Dlouhý název příslušné prezentace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4DD523-862E-439A-AAE3-DD7717270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534" y="6327369"/>
            <a:ext cx="641417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713BF3C-9C9F-4D89-A1D0-94F5721B1A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75" y="6328800"/>
            <a:ext cx="251066" cy="199260"/>
          </a:xfrm>
          <a:prstGeom prst="rect">
            <a:avLst/>
          </a:prstGeom>
        </p:spPr>
      </p:pic>
      <p:pic>
        <p:nvPicPr>
          <p:cNvPr id="34" name="Koleje">
            <a:extLst>
              <a:ext uri="{FF2B5EF4-FFF2-40B4-BE49-F238E27FC236}">
                <a16:creationId xmlns:a16="http://schemas.microsoft.com/office/drawing/2014/main" id="{C75F96B3-4469-4CDA-B248-B8A91AF4E3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6603" y="2317044"/>
            <a:ext cx="11978793" cy="2223911"/>
          </a:xfrm>
          <a:prstGeom prst="rect">
            <a:avLst/>
          </a:prstGeom>
        </p:spPr>
      </p:pic>
      <p:pic>
        <p:nvPicPr>
          <p:cNvPr id="35" name="Vlak 2">
            <a:extLst>
              <a:ext uri="{FF2B5EF4-FFF2-40B4-BE49-F238E27FC236}">
                <a16:creationId xmlns:a16="http://schemas.microsoft.com/office/drawing/2014/main" id="{FD538BF4-BED6-410D-A53F-C04FFA821BC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030873" y="2317044"/>
            <a:ext cx="5218852" cy="1512711"/>
          </a:xfrm>
          <a:prstGeom prst="rect">
            <a:avLst/>
          </a:prstGeom>
        </p:spPr>
      </p:pic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EE66F1E5-068F-4016-B946-46C515D52D82}"/>
              </a:ext>
            </a:extLst>
          </p:cNvPr>
          <p:cNvCxnSpPr>
            <a:cxnSpLocks/>
          </p:cNvCxnSpPr>
          <p:nvPr userDrawn="1"/>
        </p:nvCxnSpPr>
        <p:spPr>
          <a:xfrm>
            <a:off x="5629275" y="3829755"/>
            <a:ext cx="6652624" cy="0"/>
          </a:xfrm>
          <a:prstGeom prst="line">
            <a:avLst/>
          </a:prstGeom>
          <a:ln w="127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Vlak 1">
            <a:extLst>
              <a:ext uri="{FF2B5EF4-FFF2-40B4-BE49-F238E27FC236}">
                <a16:creationId xmlns:a16="http://schemas.microsoft.com/office/drawing/2014/main" id="{ED61E23A-7E43-4B10-866B-FEE85E284FC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-57358" y="2751666"/>
            <a:ext cx="5963066" cy="135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2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Section Header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rať 1 B" descr="Trat 1B">
            <a:extLst>
              <a:ext uri="{FF2B5EF4-FFF2-40B4-BE49-F238E27FC236}">
                <a16:creationId xmlns:a16="http://schemas.microsoft.com/office/drawing/2014/main" id="{9FD7365C-55D5-43B6-B232-B67FBE85A9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825" y="2870600"/>
            <a:ext cx="8568267" cy="189653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4890DAF-EDDE-4119-90E1-92F2070C6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327369"/>
            <a:ext cx="1212619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4DD523-862E-439A-AAE3-DD7717270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534" y="6327369"/>
            <a:ext cx="641417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185E66E-3F1A-4529-A028-AFD2897743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2731" y="6327369"/>
            <a:ext cx="7656928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Dlouhý název příslušné prezentace</a:t>
            </a:r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57FDFAE9-015C-4B8F-8887-87412DC33B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75" y="6328800"/>
            <a:ext cx="251066" cy="199260"/>
          </a:xfrm>
          <a:prstGeom prst="rect">
            <a:avLst/>
          </a:prstGeom>
        </p:spPr>
      </p:pic>
      <p:pic>
        <p:nvPicPr>
          <p:cNvPr id="28" name="Trať 1 A">
            <a:extLst>
              <a:ext uri="{FF2B5EF4-FFF2-40B4-BE49-F238E27FC236}">
                <a16:creationId xmlns:a16="http://schemas.microsoft.com/office/drawing/2014/main" id="{8CA020A5-7044-4FD2-8D68-53BF6F8CDD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77" y="1500711"/>
            <a:ext cx="2208994" cy="3518640"/>
          </a:xfrm>
          <a:prstGeom prst="rect">
            <a:avLst/>
          </a:prstGeom>
        </p:spPr>
      </p:pic>
      <p:pic>
        <p:nvPicPr>
          <p:cNvPr id="32" name="POI">
            <a:extLst>
              <a:ext uri="{FF2B5EF4-FFF2-40B4-BE49-F238E27FC236}">
                <a16:creationId xmlns:a16="http://schemas.microsoft.com/office/drawing/2014/main" id="{D2959A0B-D6B1-489E-8883-4EAD0A86F95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867" y="2802461"/>
            <a:ext cx="535219" cy="690120"/>
          </a:xfrm>
          <a:prstGeom prst="rect">
            <a:avLst/>
          </a:prstGeom>
        </p:spPr>
      </p:pic>
      <p:pic>
        <p:nvPicPr>
          <p:cNvPr id="33" name="Vyluka">
            <a:extLst>
              <a:ext uri="{FF2B5EF4-FFF2-40B4-BE49-F238E27FC236}">
                <a16:creationId xmlns:a16="http://schemas.microsoft.com/office/drawing/2014/main" id="{6EDDE4DE-9808-4C7D-B532-ED782E37AC9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33" y="3115437"/>
            <a:ext cx="1216406" cy="1059480"/>
          </a:xfrm>
          <a:prstGeom prst="rect">
            <a:avLst/>
          </a:prstGeom>
        </p:spPr>
      </p:pic>
      <p:pic>
        <p:nvPicPr>
          <p:cNvPr id="34" name="Trasa vyluky">
            <a:extLst>
              <a:ext uri="{FF2B5EF4-FFF2-40B4-BE49-F238E27FC236}">
                <a16:creationId xmlns:a16="http://schemas.microsoft.com/office/drawing/2014/main" id="{E9C6221E-AE19-4D63-B99E-4D6D665FEB6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034" y="2076711"/>
            <a:ext cx="3824382" cy="1526040"/>
          </a:xfrm>
          <a:prstGeom prst="rect">
            <a:avLst/>
          </a:prstGeom>
        </p:spPr>
      </p:pic>
      <p:pic>
        <p:nvPicPr>
          <p:cNvPr id="5" name="Trať 2 a 3">
            <a:extLst>
              <a:ext uri="{FF2B5EF4-FFF2-40B4-BE49-F238E27FC236}">
                <a16:creationId xmlns:a16="http://schemas.microsoft.com/office/drawing/2014/main" id="{F6ED7A61-B68E-4540-AD52-2B7A5AF9547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726" y="1862257"/>
            <a:ext cx="4188178" cy="169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Section Header C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4890DAF-EDDE-4119-90E1-92F2070C6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327369"/>
            <a:ext cx="1212619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4DD523-862E-439A-AAE3-DD7717270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534" y="6327369"/>
            <a:ext cx="641417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F2751415-CA9A-4C89-9739-3640B4F4EF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2731" y="6327369"/>
            <a:ext cx="7656928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Dlouhý název příslušné prezentace</a:t>
            </a:r>
          </a:p>
        </p:txBody>
      </p:sp>
      <p:pic>
        <p:nvPicPr>
          <p:cNvPr id="35" name="Obrázek 34">
            <a:extLst>
              <a:ext uri="{FF2B5EF4-FFF2-40B4-BE49-F238E27FC236}">
                <a16:creationId xmlns:a16="http://schemas.microsoft.com/office/drawing/2014/main" id="{CE9F0244-5357-41E1-8639-96A85015D2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75" y="6328800"/>
            <a:ext cx="251066" cy="199260"/>
          </a:xfrm>
          <a:prstGeom prst="rect">
            <a:avLst/>
          </a:prstGeom>
        </p:spPr>
      </p:pic>
      <p:sp>
        <p:nvSpPr>
          <p:cNvPr id="36" name="Nastupiste 3">
            <a:extLst>
              <a:ext uri="{FF2B5EF4-FFF2-40B4-BE49-F238E27FC236}">
                <a16:creationId xmlns:a16="http://schemas.microsoft.com/office/drawing/2014/main" id="{68F5C46C-530E-46A5-AA4B-33722BA4DB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36180" y="3777538"/>
            <a:ext cx="531812" cy="415925"/>
          </a:xfrm>
          <a:prstGeom prst="rect">
            <a:avLst/>
          </a:prstGeom>
          <a:noFill/>
          <a:ln w="12700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7" name="Nastupiste 2">
            <a:extLst>
              <a:ext uri="{FF2B5EF4-FFF2-40B4-BE49-F238E27FC236}">
                <a16:creationId xmlns:a16="http://schemas.microsoft.com/office/drawing/2014/main" id="{D2B8E933-E654-4902-AA6A-21531CC555A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36180" y="2991726"/>
            <a:ext cx="531812" cy="415925"/>
          </a:xfrm>
          <a:prstGeom prst="rect">
            <a:avLst/>
          </a:prstGeom>
          <a:noFill/>
          <a:ln w="12700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8" name="Nastupiste 1">
            <a:extLst>
              <a:ext uri="{FF2B5EF4-FFF2-40B4-BE49-F238E27FC236}">
                <a16:creationId xmlns:a16="http://schemas.microsoft.com/office/drawing/2014/main" id="{8629B799-3EEF-46F0-8109-6A922C19D38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36180" y="2205913"/>
            <a:ext cx="531812" cy="415925"/>
          </a:xfrm>
          <a:prstGeom prst="rect">
            <a:avLst/>
          </a:prstGeom>
          <a:noFill/>
          <a:ln w="12700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9" name="Stanice 3">
            <a:extLst>
              <a:ext uri="{FF2B5EF4-FFF2-40B4-BE49-F238E27FC236}">
                <a16:creationId xmlns:a16="http://schemas.microsoft.com/office/drawing/2014/main" id="{83C72518-F599-418B-8D34-CE163CC6037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46496" y="3777538"/>
            <a:ext cx="3684588" cy="415925"/>
          </a:xfrm>
          <a:prstGeom prst="rect">
            <a:avLst/>
          </a:prstGeom>
          <a:noFill/>
          <a:ln w="12700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0" name="Stanice 2">
            <a:extLst>
              <a:ext uri="{FF2B5EF4-FFF2-40B4-BE49-F238E27FC236}">
                <a16:creationId xmlns:a16="http://schemas.microsoft.com/office/drawing/2014/main" id="{B40FC860-644B-4FE2-A0AA-378FA60FC64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46496" y="2991726"/>
            <a:ext cx="3684588" cy="415925"/>
          </a:xfrm>
          <a:prstGeom prst="rect">
            <a:avLst/>
          </a:prstGeom>
          <a:noFill/>
          <a:ln w="12700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1" name="Stanice 1">
            <a:extLst>
              <a:ext uri="{FF2B5EF4-FFF2-40B4-BE49-F238E27FC236}">
                <a16:creationId xmlns:a16="http://schemas.microsoft.com/office/drawing/2014/main" id="{7B4384F8-D949-4AF8-B7F5-97A5C9FB0F6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46496" y="2205913"/>
            <a:ext cx="3684588" cy="415925"/>
          </a:xfrm>
          <a:prstGeom prst="rect">
            <a:avLst/>
          </a:prstGeom>
          <a:noFill/>
          <a:ln w="12700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grpSp>
        <p:nvGrpSpPr>
          <p:cNvPr id="42" name="Cas 3">
            <a:extLst>
              <a:ext uri="{FF2B5EF4-FFF2-40B4-BE49-F238E27FC236}">
                <a16:creationId xmlns:a16="http://schemas.microsoft.com/office/drawing/2014/main" id="{7C6D5AF9-4D09-437B-826E-25DF8F3DB79C}"/>
              </a:ext>
            </a:extLst>
          </p:cNvPr>
          <p:cNvGrpSpPr/>
          <p:nvPr userDrawn="1"/>
        </p:nvGrpSpPr>
        <p:grpSpPr>
          <a:xfrm>
            <a:off x="3878007" y="3777538"/>
            <a:ext cx="963394" cy="415925"/>
            <a:chOff x="2271623" y="2225675"/>
            <a:chExt cx="963394" cy="415925"/>
          </a:xfrm>
        </p:grpSpPr>
        <p:sp>
          <p:nvSpPr>
            <p:cNvPr id="43" name="Rectangle 49">
              <a:extLst>
                <a:ext uri="{FF2B5EF4-FFF2-40B4-BE49-F238E27FC236}">
                  <a16:creationId xmlns:a16="http://schemas.microsoft.com/office/drawing/2014/main" id="{2C4B8ACB-6FF5-4F3A-B308-E2D297981FF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71623" y="2225675"/>
              <a:ext cx="963394" cy="415925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cxnSp>
          <p:nvCxnSpPr>
            <p:cNvPr id="44" name="Přímá spojnice 43">
              <a:extLst>
                <a:ext uri="{FF2B5EF4-FFF2-40B4-BE49-F238E27FC236}">
                  <a16:creationId xmlns:a16="http://schemas.microsoft.com/office/drawing/2014/main" id="{45C4B071-7E77-4461-961A-4DD82D5B4B52}"/>
                </a:ext>
              </a:extLst>
            </p:cNvPr>
            <p:cNvCxnSpPr>
              <a:stCxn id="43" idx="1"/>
              <a:endCxn id="43" idx="3"/>
            </p:cNvCxnSpPr>
            <p:nvPr userDrawn="1"/>
          </p:nvCxnSpPr>
          <p:spPr>
            <a:xfrm>
              <a:off x="2271623" y="2433638"/>
              <a:ext cx="963394" cy="0"/>
            </a:xfrm>
            <a:prstGeom prst="line">
              <a:avLst/>
            </a:prstGeom>
            <a:ln w="12700">
              <a:solidFill>
                <a:schemeClr val="bg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Cas 2">
            <a:extLst>
              <a:ext uri="{FF2B5EF4-FFF2-40B4-BE49-F238E27FC236}">
                <a16:creationId xmlns:a16="http://schemas.microsoft.com/office/drawing/2014/main" id="{9A7C10CD-7C62-48AA-8780-93372D6030CA}"/>
              </a:ext>
            </a:extLst>
          </p:cNvPr>
          <p:cNvGrpSpPr/>
          <p:nvPr userDrawn="1"/>
        </p:nvGrpSpPr>
        <p:grpSpPr>
          <a:xfrm>
            <a:off x="3878007" y="2991725"/>
            <a:ext cx="963394" cy="415925"/>
            <a:chOff x="2271623" y="2225675"/>
            <a:chExt cx="963394" cy="415925"/>
          </a:xfrm>
        </p:grpSpPr>
        <p:sp>
          <p:nvSpPr>
            <p:cNvPr id="46" name="Rectangle 49">
              <a:extLst>
                <a:ext uri="{FF2B5EF4-FFF2-40B4-BE49-F238E27FC236}">
                  <a16:creationId xmlns:a16="http://schemas.microsoft.com/office/drawing/2014/main" id="{FB34A8BC-7C68-49FA-8987-B350DF9AB4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71623" y="2225675"/>
              <a:ext cx="963394" cy="415925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cxnSp>
          <p:nvCxnSpPr>
            <p:cNvPr id="47" name="Přímá spojnice 46">
              <a:extLst>
                <a:ext uri="{FF2B5EF4-FFF2-40B4-BE49-F238E27FC236}">
                  <a16:creationId xmlns:a16="http://schemas.microsoft.com/office/drawing/2014/main" id="{27212788-A3E7-4CBC-9E44-E9B188547A6D}"/>
                </a:ext>
              </a:extLst>
            </p:cNvPr>
            <p:cNvCxnSpPr>
              <a:stCxn id="46" idx="1"/>
              <a:endCxn id="46" idx="3"/>
            </p:cNvCxnSpPr>
            <p:nvPr userDrawn="1"/>
          </p:nvCxnSpPr>
          <p:spPr>
            <a:xfrm>
              <a:off x="2271623" y="2433638"/>
              <a:ext cx="963394" cy="0"/>
            </a:xfrm>
            <a:prstGeom prst="line">
              <a:avLst/>
            </a:prstGeom>
            <a:ln w="12700">
              <a:solidFill>
                <a:schemeClr val="bg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Cas 1">
            <a:extLst>
              <a:ext uri="{FF2B5EF4-FFF2-40B4-BE49-F238E27FC236}">
                <a16:creationId xmlns:a16="http://schemas.microsoft.com/office/drawing/2014/main" id="{6205AFFB-ADFF-4E1B-8E04-EC71485825E7}"/>
              </a:ext>
            </a:extLst>
          </p:cNvPr>
          <p:cNvGrpSpPr/>
          <p:nvPr userDrawn="1"/>
        </p:nvGrpSpPr>
        <p:grpSpPr>
          <a:xfrm>
            <a:off x="3878007" y="2205913"/>
            <a:ext cx="963394" cy="415925"/>
            <a:chOff x="2271623" y="2225675"/>
            <a:chExt cx="963394" cy="415925"/>
          </a:xfrm>
        </p:grpSpPr>
        <p:sp>
          <p:nvSpPr>
            <p:cNvPr id="49" name="Rectangle 49">
              <a:extLst>
                <a:ext uri="{FF2B5EF4-FFF2-40B4-BE49-F238E27FC236}">
                  <a16:creationId xmlns:a16="http://schemas.microsoft.com/office/drawing/2014/main" id="{752F50CF-5051-4E77-B93B-7ABF2169A4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71623" y="2225675"/>
              <a:ext cx="963394" cy="415925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cxnSp>
          <p:nvCxnSpPr>
            <p:cNvPr id="51" name="Přímá spojnice 50">
              <a:extLst>
                <a:ext uri="{FF2B5EF4-FFF2-40B4-BE49-F238E27FC236}">
                  <a16:creationId xmlns:a16="http://schemas.microsoft.com/office/drawing/2014/main" id="{0408B163-E026-4D3D-93E0-ECA99A36309D}"/>
                </a:ext>
              </a:extLst>
            </p:cNvPr>
            <p:cNvCxnSpPr>
              <a:stCxn id="49" idx="1"/>
              <a:endCxn id="49" idx="3"/>
            </p:cNvCxnSpPr>
            <p:nvPr userDrawn="1"/>
          </p:nvCxnSpPr>
          <p:spPr>
            <a:xfrm>
              <a:off x="2271623" y="2433638"/>
              <a:ext cx="963394" cy="0"/>
            </a:xfrm>
            <a:prstGeom prst="line">
              <a:avLst/>
            </a:prstGeom>
            <a:ln w="12700">
              <a:solidFill>
                <a:schemeClr val="bg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Hodiny 3">
            <a:extLst>
              <a:ext uri="{FF2B5EF4-FFF2-40B4-BE49-F238E27FC236}">
                <a16:creationId xmlns:a16="http://schemas.microsoft.com/office/drawing/2014/main" id="{8428E4EF-4D7B-4ED2-9AF9-880CD1E0BCD8}"/>
              </a:ext>
            </a:extLst>
          </p:cNvPr>
          <p:cNvGrpSpPr/>
          <p:nvPr userDrawn="1"/>
        </p:nvGrpSpPr>
        <p:grpSpPr>
          <a:xfrm>
            <a:off x="2895667" y="3695700"/>
            <a:ext cx="579600" cy="579600"/>
            <a:chOff x="1280950" y="3695700"/>
            <a:chExt cx="579600" cy="579600"/>
          </a:xfrm>
        </p:grpSpPr>
        <p:sp>
          <p:nvSpPr>
            <p:cNvPr id="53" name="Freeform 35">
              <a:extLst>
                <a:ext uri="{FF2B5EF4-FFF2-40B4-BE49-F238E27FC236}">
                  <a16:creationId xmlns:a16="http://schemas.microsoft.com/office/drawing/2014/main" id="{84BED339-39C5-4C9E-996A-DE2685AB3E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9700" y="3984625"/>
              <a:ext cx="254000" cy="130175"/>
            </a:xfrm>
            <a:custGeom>
              <a:avLst/>
              <a:gdLst>
                <a:gd name="T0" fmla="*/ 0 w 160"/>
                <a:gd name="T1" fmla="*/ 0 h 82"/>
                <a:gd name="T2" fmla="*/ 104 w 160"/>
                <a:gd name="T3" fmla="*/ 0 h 82"/>
                <a:gd name="T4" fmla="*/ 160 w 160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" h="82">
                  <a:moveTo>
                    <a:pt x="0" y="0"/>
                  </a:moveTo>
                  <a:lnTo>
                    <a:pt x="104" y="0"/>
                  </a:lnTo>
                  <a:lnTo>
                    <a:pt x="160" y="82"/>
                  </a:lnTo>
                </a:path>
              </a:pathLst>
            </a:custGeom>
            <a:no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54" name="Ovál 53">
              <a:extLst>
                <a:ext uri="{FF2B5EF4-FFF2-40B4-BE49-F238E27FC236}">
                  <a16:creationId xmlns:a16="http://schemas.microsoft.com/office/drawing/2014/main" id="{8FABFE6D-DD77-4CC1-BA38-70D1D67D94B2}"/>
                </a:ext>
              </a:extLst>
            </p:cNvPr>
            <p:cNvSpPr/>
            <p:nvPr userDrawn="1"/>
          </p:nvSpPr>
          <p:spPr>
            <a:xfrm>
              <a:off x="1280950" y="3695700"/>
              <a:ext cx="579600" cy="579600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5" name="Hodiny 2">
            <a:extLst>
              <a:ext uri="{FF2B5EF4-FFF2-40B4-BE49-F238E27FC236}">
                <a16:creationId xmlns:a16="http://schemas.microsoft.com/office/drawing/2014/main" id="{352656B0-348A-4C89-84BD-D5C52901D80F}"/>
              </a:ext>
            </a:extLst>
          </p:cNvPr>
          <p:cNvGrpSpPr/>
          <p:nvPr userDrawn="1"/>
        </p:nvGrpSpPr>
        <p:grpSpPr>
          <a:xfrm>
            <a:off x="2895667" y="2909888"/>
            <a:ext cx="579600" cy="579600"/>
            <a:chOff x="1280950" y="2909012"/>
            <a:chExt cx="579600" cy="579600"/>
          </a:xfrm>
        </p:grpSpPr>
        <p:sp>
          <p:nvSpPr>
            <p:cNvPr id="56" name="Freeform 27">
              <a:extLst>
                <a:ext uri="{FF2B5EF4-FFF2-40B4-BE49-F238E27FC236}">
                  <a16:creationId xmlns:a16="http://schemas.microsoft.com/office/drawing/2014/main" id="{F55B9634-EB2C-4A6A-B58B-72F99D538B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74800" y="3067050"/>
              <a:ext cx="117475" cy="219075"/>
            </a:xfrm>
            <a:custGeom>
              <a:avLst/>
              <a:gdLst>
                <a:gd name="T0" fmla="*/ 74 w 74"/>
                <a:gd name="T1" fmla="*/ 0 h 138"/>
                <a:gd name="T2" fmla="*/ 0 w 74"/>
                <a:gd name="T3" fmla="*/ 84 h 138"/>
                <a:gd name="T4" fmla="*/ 74 w 74"/>
                <a:gd name="T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138">
                  <a:moveTo>
                    <a:pt x="74" y="0"/>
                  </a:moveTo>
                  <a:lnTo>
                    <a:pt x="0" y="84"/>
                  </a:lnTo>
                  <a:lnTo>
                    <a:pt x="74" y="138"/>
                  </a:lnTo>
                </a:path>
              </a:pathLst>
            </a:custGeom>
            <a:no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57" name="Ovál 56">
              <a:extLst>
                <a:ext uri="{FF2B5EF4-FFF2-40B4-BE49-F238E27FC236}">
                  <a16:creationId xmlns:a16="http://schemas.microsoft.com/office/drawing/2014/main" id="{395C39E8-3302-49E7-94D9-74980FF63779}"/>
                </a:ext>
              </a:extLst>
            </p:cNvPr>
            <p:cNvSpPr/>
            <p:nvPr userDrawn="1"/>
          </p:nvSpPr>
          <p:spPr>
            <a:xfrm>
              <a:off x="1280950" y="2909012"/>
              <a:ext cx="579600" cy="579600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Hodiny 1">
            <a:extLst>
              <a:ext uri="{FF2B5EF4-FFF2-40B4-BE49-F238E27FC236}">
                <a16:creationId xmlns:a16="http://schemas.microsoft.com/office/drawing/2014/main" id="{A6203424-3F81-47FB-88CC-6871A906E907}"/>
              </a:ext>
            </a:extLst>
          </p:cNvPr>
          <p:cNvGrpSpPr/>
          <p:nvPr userDrawn="1"/>
        </p:nvGrpSpPr>
        <p:grpSpPr>
          <a:xfrm>
            <a:off x="2895667" y="2124075"/>
            <a:ext cx="579600" cy="579600"/>
            <a:chOff x="1286094" y="2124075"/>
            <a:chExt cx="579600" cy="579600"/>
          </a:xfrm>
        </p:grpSpPr>
        <p:sp>
          <p:nvSpPr>
            <p:cNvPr id="60" name="Ovál 59">
              <a:extLst>
                <a:ext uri="{FF2B5EF4-FFF2-40B4-BE49-F238E27FC236}">
                  <a16:creationId xmlns:a16="http://schemas.microsoft.com/office/drawing/2014/main" id="{89F1EDF4-DFA0-4367-BCC0-CE3B790DAD67}"/>
                </a:ext>
              </a:extLst>
            </p:cNvPr>
            <p:cNvSpPr/>
            <p:nvPr userDrawn="1"/>
          </p:nvSpPr>
          <p:spPr>
            <a:xfrm>
              <a:off x="1286094" y="2124075"/>
              <a:ext cx="579600" cy="579600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sp>
          <p:nvSpPr>
            <p:cNvPr id="61" name="Freeform 7">
              <a:extLst>
                <a:ext uri="{FF2B5EF4-FFF2-40B4-BE49-F238E27FC236}">
                  <a16:creationId xmlns:a16="http://schemas.microsoft.com/office/drawing/2014/main" id="{59AEEB0D-75E9-4453-A833-C082CF417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76607" y="2259175"/>
              <a:ext cx="117475" cy="239712"/>
            </a:xfrm>
            <a:custGeom>
              <a:avLst/>
              <a:gdLst>
                <a:gd name="T0" fmla="*/ 0 w 74"/>
                <a:gd name="T1" fmla="*/ 0 h 151"/>
                <a:gd name="T2" fmla="*/ 0 w 74"/>
                <a:gd name="T3" fmla="*/ 98 h 151"/>
                <a:gd name="T4" fmla="*/ 74 w 74"/>
                <a:gd name="T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151">
                  <a:moveTo>
                    <a:pt x="0" y="0"/>
                  </a:moveTo>
                  <a:lnTo>
                    <a:pt x="0" y="98"/>
                  </a:lnTo>
                  <a:lnTo>
                    <a:pt x="74" y="151"/>
                  </a:lnTo>
                </a:path>
              </a:pathLst>
            </a:custGeom>
            <a:no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411247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Section Header 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4890DAF-EDDE-4119-90E1-92F2070C6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327369"/>
            <a:ext cx="1212619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4DD523-862E-439A-AAE3-DD7717270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534" y="6327369"/>
            <a:ext cx="641417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9E13DCA-4BF8-434F-80C9-73AE971564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2731" y="6327369"/>
            <a:ext cx="7656928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Dlouhý název příslušné prezentace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61B64267-E2ED-4255-9661-C42010C5B1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75" y="6328800"/>
            <a:ext cx="251066" cy="199260"/>
          </a:xfrm>
          <a:prstGeom prst="rect">
            <a:avLst/>
          </a:prstGeom>
        </p:spPr>
      </p:pic>
      <p:pic>
        <p:nvPicPr>
          <p:cNvPr id="19" name="Lupa">
            <a:extLst>
              <a:ext uri="{FF2B5EF4-FFF2-40B4-BE49-F238E27FC236}">
                <a16:creationId xmlns:a16="http://schemas.microsoft.com/office/drawing/2014/main" id="{16358856-6BB1-441E-9484-9D2134BADE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401" y="1745709"/>
            <a:ext cx="3481842" cy="3136644"/>
          </a:xfrm>
          <a:prstGeom prst="rect">
            <a:avLst/>
          </a:prstGeom>
        </p:spPr>
      </p:pic>
      <p:pic>
        <p:nvPicPr>
          <p:cNvPr id="20" name="Vlak">
            <a:extLst>
              <a:ext uri="{FF2B5EF4-FFF2-40B4-BE49-F238E27FC236}">
                <a16:creationId xmlns:a16="http://schemas.microsoft.com/office/drawing/2014/main" id="{166156FF-3C4E-4299-BD8D-B09DCEE284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466" y="2446871"/>
            <a:ext cx="8646216" cy="1159596"/>
          </a:xfrm>
          <a:prstGeom prst="rect">
            <a:avLst/>
          </a:prstGeom>
        </p:spPr>
      </p:pic>
      <p:pic>
        <p:nvPicPr>
          <p:cNvPr id="21" name="Lupa (vyrez)">
            <a:extLst>
              <a:ext uri="{FF2B5EF4-FFF2-40B4-BE49-F238E27FC236}">
                <a16:creationId xmlns:a16="http://schemas.microsoft.com/office/drawing/2014/main" id="{AB258380-23AF-41F5-82D5-37257215C80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401" y="1745709"/>
            <a:ext cx="3481842" cy="313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2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Section Header 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4890DAF-EDDE-4119-90E1-92F2070C6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327369"/>
            <a:ext cx="1212619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4DD523-862E-439A-AAE3-DD7717270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534" y="6327369"/>
            <a:ext cx="641417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757E4CAA-8F93-411E-8FEB-BFEEAEC70F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2731" y="6327369"/>
            <a:ext cx="7656928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Dlouhý název příslušné prezentace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C6C973FB-27C8-4CEA-B254-83520F5682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75" y="6328800"/>
            <a:ext cx="251066" cy="199260"/>
          </a:xfrm>
          <a:prstGeom prst="rect">
            <a:avLst/>
          </a:prstGeom>
        </p:spPr>
      </p:pic>
      <p:pic>
        <p:nvPicPr>
          <p:cNvPr id="23" name="Země">
            <a:extLst>
              <a:ext uri="{FF2B5EF4-FFF2-40B4-BE49-F238E27FC236}">
                <a16:creationId xmlns:a16="http://schemas.microsoft.com/office/drawing/2014/main" id="{72D4E096-1F7D-49A0-9DC8-EC466FEB6B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285" y="4391338"/>
            <a:ext cx="6896538" cy="391716"/>
          </a:xfrm>
          <a:prstGeom prst="rect">
            <a:avLst/>
          </a:prstGeom>
        </p:spPr>
      </p:pic>
      <p:pic>
        <p:nvPicPr>
          <p:cNvPr id="24" name="Lavička vpravo">
            <a:extLst>
              <a:ext uri="{FF2B5EF4-FFF2-40B4-BE49-F238E27FC236}">
                <a16:creationId xmlns:a16="http://schemas.microsoft.com/office/drawing/2014/main" id="{883F35F6-FFB6-48D1-B3AA-6545664592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645" y="3791039"/>
            <a:ext cx="1612468" cy="600696"/>
          </a:xfrm>
          <a:prstGeom prst="rect">
            <a:avLst/>
          </a:prstGeom>
        </p:spPr>
      </p:pic>
      <p:pic>
        <p:nvPicPr>
          <p:cNvPr id="25" name="Lavička vlevo">
            <a:extLst>
              <a:ext uri="{FF2B5EF4-FFF2-40B4-BE49-F238E27FC236}">
                <a16:creationId xmlns:a16="http://schemas.microsoft.com/office/drawing/2014/main" id="{B42ADC2B-733D-4BE0-A9CA-12382FAEA25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843" y="3791685"/>
            <a:ext cx="928361" cy="602640"/>
          </a:xfrm>
          <a:prstGeom prst="rect">
            <a:avLst/>
          </a:prstGeom>
        </p:spPr>
      </p:pic>
      <p:pic>
        <p:nvPicPr>
          <p:cNvPr id="26" name="Sloupy">
            <a:extLst>
              <a:ext uri="{FF2B5EF4-FFF2-40B4-BE49-F238E27FC236}">
                <a16:creationId xmlns:a16="http://schemas.microsoft.com/office/drawing/2014/main" id="{FF62EECE-9485-4924-8FC3-A7110433D03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176" y="2817644"/>
            <a:ext cx="5026191" cy="1581444"/>
          </a:xfrm>
          <a:prstGeom prst="rect">
            <a:avLst/>
          </a:prstGeom>
        </p:spPr>
      </p:pic>
      <p:pic>
        <p:nvPicPr>
          <p:cNvPr id="28" name="Střecha">
            <a:extLst>
              <a:ext uri="{FF2B5EF4-FFF2-40B4-BE49-F238E27FC236}">
                <a16:creationId xmlns:a16="http://schemas.microsoft.com/office/drawing/2014/main" id="{BC2AA7A1-4D0D-4B39-A592-2EC61080AE2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496" y="2649642"/>
            <a:ext cx="6578326" cy="178848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CAB44B53-6015-4C9E-B9FA-7A0C79C91F2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919" y="3274712"/>
            <a:ext cx="634478" cy="1118772"/>
          </a:xfrm>
          <a:prstGeom prst="rect">
            <a:avLst/>
          </a:prstGeom>
        </p:spPr>
      </p:pic>
      <p:pic>
        <p:nvPicPr>
          <p:cNvPr id="31" name="Cedule 2">
            <a:extLst>
              <a:ext uri="{FF2B5EF4-FFF2-40B4-BE49-F238E27FC236}">
                <a16:creationId xmlns:a16="http://schemas.microsoft.com/office/drawing/2014/main" id="{8CBB6C82-3E07-4859-9DE9-426465C761E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71" y="2826447"/>
            <a:ext cx="551762" cy="254664"/>
          </a:xfrm>
          <a:prstGeom prst="rect">
            <a:avLst/>
          </a:prstGeom>
        </p:spPr>
      </p:pic>
      <p:pic>
        <p:nvPicPr>
          <p:cNvPr id="32" name="Lavička">
            <a:extLst>
              <a:ext uri="{FF2B5EF4-FFF2-40B4-BE49-F238E27FC236}">
                <a16:creationId xmlns:a16="http://schemas.microsoft.com/office/drawing/2014/main" id="{9D464233-A58E-4ADF-8A86-8612770A11C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860" y="3772141"/>
            <a:ext cx="1069465" cy="626940"/>
          </a:xfrm>
          <a:prstGeom prst="rect">
            <a:avLst/>
          </a:prstGeom>
        </p:spPr>
      </p:pic>
      <p:pic>
        <p:nvPicPr>
          <p:cNvPr id="34" name="Cedule 1">
            <a:extLst>
              <a:ext uri="{FF2B5EF4-FFF2-40B4-BE49-F238E27FC236}">
                <a16:creationId xmlns:a16="http://schemas.microsoft.com/office/drawing/2014/main" id="{96E19D94-3E06-4BCB-8CED-6609DEBA75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212" y="2826447"/>
            <a:ext cx="551762" cy="2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4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Section Header F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4890DAF-EDDE-4119-90E1-92F2070C6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327369"/>
            <a:ext cx="1212619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4DD523-862E-439A-AAE3-DD7717270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534" y="6327369"/>
            <a:ext cx="641417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10ED63CA-0A44-42EC-8198-A227086E15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2731" y="6327369"/>
            <a:ext cx="7656928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Dlouhý název příslušné prezentace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C0C793BD-0162-4581-B628-3B69074B38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75" y="6328800"/>
            <a:ext cx="251066" cy="199260"/>
          </a:xfrm>
          <a:prstGeom prst="rect">
            <a:avLst/>
          </a:prstGeom>
        </p:spPr>
      </p:pic>
      <p:pic>
        <p:nvPicPr>
          <p:cNvPr id="24" name="Kopeček A3">
            <a:extLst>
              <a:ext uri="{FF2B5EF4-FFF2-40B4-BE49-F238E27FC236}">
                <a16:creationId xmlns:a16="http://schemas.microsoft.com/office/drawing/2014/main" id="{84C4F360-3686-4EE7-8906-48AFA95FE1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81" y="3859021"/>
            <a:ext cx="860243" cy="219672"/>
          </a:xfrm>
          <a:prstGeom prst="rect">
            <a:avLst/>
          </a:prstGeom>
        </p:spPr>
      </p:pic>
      <p:pic>
        <p:nvPicPr>
          <p:cNvPr id="26" name="Kopeček A2">
            <a:extLst>
              <a:ext uri="{FF2B5EF4-FFF2-40B4-BE49-F238E27FC236}">
                <a16:creationId xmlns:a16="http://schemas.microsoft.com/office/drawing/2014/main" id="{90E6C49B-75B9-4FF9-96E0-FE5F7DA52FE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645" y="3827356"/>
            <a:ext cx="461261" cy="116640"/>
          </a:xfrm>
          <a:prstGeom prst="rect">
            <a:avLst/>
          </a:prstGeom>
        </p:spPr>
      </p:pic>
      <p:pic>
        <p:nvPicPr>
          <p:cNvPr id="27" name="Kopeček A1">
            <a:extLst>
              <a:ext uri="{FF2B5EF4-FFF2-40B4-BE49-F238E27FC236}">
                <a16:creationId xmlns:a16="http://schemas.microsoft.com/office/drawing/2014/main" id="{F05F4D80-6300-4981-8409-1881C6DD539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215" y="3544520"/>
            <a:ext cx="1369187" cy="349920"/>
          </a:xfrm>
          <a:prstGeom prst="rect">
            <a:avLst/>
          </a:prstGeom>
        </p:spPr>
      </p:pic>
      <p:pic>
        <p:nvPicPr>
          <p:cNvPr id="29" name="Kopeček B2">
            <a:extLst>
              <a:ext uri="{FF2B5EF4-FFF2-40B4-BE49-F238E27FC236}">
                <a16:creationId xmlns:a16="http://schemas.microsoft.com/office/drawing/2014/main" id="{F71081E1-F099-4ECD-BE4C-366944D596A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698" y="4389353"/>
            <a:ext cx="980910" cy="250776"/>
          </a:xfrm>
          <a:prstGeom prst="rect">
            <a:avLst/>
          </a:prstGeom>
        </p:spPr>
      </p:pic>
      <p:pic>
        <p:nvPicPr>
          <p:cNvPr id="30" name="Kopeček B1">
            <a:extLst>
              <a:ext uri="{FF2B5EF4-FFF2-40B4-BE49-F238E27FC236}">
                <a16:creationId xmlns:a16="http://schemas.microsoft.com/office/drawing/2014/main" id="{14FD7334-E859-4C02-A1C0-4B87C091694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589" y="4323340"/>
            <a:ext cx="664644" cy="169128"/>
          </a:xfrm>
          <a:prstGeom prst="rect">
            <a:avLst/>
          </a:prstGeom>
        </p:spPr>
      </p:pic>
      <p:cxnSp>
        <p:nvCxnSpPr>
          <p:cNvPr id="32" name="Země A">
            <a:extLst>
              <a:ext uri="{FF2B5EF4-FFF2-40B4-BE49-F238E27FC236}">
                <a16:creationId xmlns:a16="http://schemas.microsoft.com/office/drawing/2014/main" id="{BFF4A0C7-A556-4024-A658-5C28E2BFDB0E}"/>
              </a:ext>
            </a:extLst>
          </p:cNvPr>
          <p:cNvCxnSpPr/>
          <p:nvPr userDrawn="1"/>
        </p:nvCxnSpPr>
        <p:spPr>
          <a:xfrm>
            <a:off x="4780374" y="4076700"/>
            <a:ext cx="6693677" cy="0"/>
          </a:xfrm>
          <a:prstGeom prst="line">
            <a:avLst/>
          </a:prstGeom>
          <a:ln w="12700">
            <a:solidFill>
              <a:schemeClr val="bg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Země B1">
            <a:extLst>
              <a:ext uri="{FF2B5EF4-FFF2-40B4-BE49-F238E27FC236}">
                <a16:creationId xmlns:a16="http://schemas.microsoft.com/office/drawing/2014/main" id="{94825DE9-6F4E-4431-8A40-B976A0813450}"/>
              </a:ext>
            </a:extLst>
          </p:cNvPr>
          <p:cNvCxnSpPr>
            <a:cxnSpLocks/>
          </p:cNvCxnSpPr>
          <p:nvPr userDrawn="1"/>
        </p:nvCxnSpPr>
        <p:spPr>
          <a:xfrm>
            <a:off x="11121724" y="4862145"/>
            <a:ext cx="1070178" cy="0"/>
          </a:xfrm>
          <a:prstGeom prst="line">
            <a:avLst/>
          </a:prstGeom>
          <a:ln w="12700">
            <a:solidFill>
              <a:schemeClr val="bg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Země B2">
            <a:extLst>
              <a:ext uri="{FF2B5EF4-FFF2-40B4-BE49-F238E27FC236}">
                <a16:creationId xmlns:a16="http://schemas.microsoft.com/office/drawing/2014/main" id="{D3148D87-B36C-43BF-8379-A6A548BBE829}"/>
              </a:ext>
            </a:extLst>
          </p:cNvPr>
          <p:cNvCxnSpPr>
            <a:cxnSpLocks/>
          </p:cNvCxnSpPr>
          <p:nvPr userDrawn="1"/>
        </p:nvCxnSpPr>
        <p:spPr>
          <a:xfrm>
            <a:off x="7537655" y="4862145"/>
            <a:ext cx="2406578" cy="0"/>
          </a:xfrm>
          <a:prstGeom prst="line">
            <a:avLst/>
          </a:prstGeom>
          <a:ln w="12700">
            <a:solidFill>
              <a:schemeClr val="bg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agr v2">
            <a:extLst>
              <a:ext uri="{FF2B5EF4-FFF2-40B4-BE49-F238E27FC236}">
                <a16:creationId xmlns:a16="http://schemas.microsoft.com/office/drawing/2014/main" id="{5DE84C9E-D001-4866-96E6-F6587966DD9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081" y="2047423"/>
            <a:ext cx="3787403" cy="1966356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198364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"/>
                            </p:stCondLst>
                            <p:childTnLst>
                              <p:par>
                                <p:cTn id="9" presetID="2" presetClass="entr" presetSubtype="2" decel="7800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Section Header 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4890DAF-EDDE-4119-90E1-92F2070C6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327369"/>
            <a:ext cx="1212619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4DD523-862E-439A-AAE3-DD7717270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534" y="6327369"/>
            <a:ext cx="641417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4C70235F-C896-4870-ABCD-3D52EF91A6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2731" y="6327369"/>
            <a:ext cx="7656928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Dlouhý název příslušné prezentace</a:t>
            </a:r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24580967-2E54-47DC-92C6-474EC61546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75" y="6328800"/>
            <a:ext cx="251066" cy="199260"/>
          </a:xfrm>
          <a:prstGeom prst="rect">
            <a:avLst/>
          </a:prstGeom>
        </p:spPr>
      </p:pic>
      <p:cxnSp>
        <p:nvCxnSpPr>
          <p:cNvPr id="22" name="Základna">
            <a:extLst>
              <a:ext uri="{FF2B5EF4-FFF2-40B4-BE49-F238E27FC236}">
                <a16:creationId xmlns:a16="http://schemas.microsoft.com/office/drawing/2014/main" id="{39C400BD-2998-4AE5-9E23-C049549A2716}"/>
              </a:ext>
            </a:extLst>
          </p:cNvPr>
          <p:cNvCxnSpPr>
            <a:cxnSpLocks/>
          </p:cNvCxnSpPr>
          <p:nvPr userDrawn="1"/>
        </p:nvCxnSpPr>
        <p:spPr>
          <a:xfrm>
            <a:off x="6788601" y="4900231"/>
            <a:ext cx="4270884" cy="0"/>
          </a:xfrm>
          <a:prstGeom prst="line">
            <a:avLst/>
          </a:prstGeom>
          <a:ln w="12700">
            <a:solidFill>
              <a:schemeClr val="bg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oupec 1">
            <a:extLst>
              <a:ext uri="{FF2B5EF4-FFF2-40B4-BE49-F238E27FC236}">
                <a16:creationId xmlns:a16="http://schemas.microsoft.com/office/drawing/2014/main" id="{20914464-3FCC-4063-A1DF-93A6913753C3}"/>
              </a:ext>
            </a:extLst>
          </p:cNvPr>
          <p:cNvSpPr/>
          <p:nvPr userDrawn="1"/>
        </p:nvSpPr>
        <p:spPr>
          <a:xfrm>
            <a:off x="7436301" y="3597688"/>
            <a:ext cx="346710" cy="1302543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4" name="Sloupec 2">
            <a:extLst>
              <a:ext uri="{FF2B5EF4-FFF2-40B4-BE49-F238E27FC236}">
                <a16:creationId xmlns:a16="http://schemas.microsoft.com/office/drawing/2014/main" id="{1F74CA12-B596-4C08-A389-89FFA8D87AE4}"/>
              </a:ext>
            </a:extLst>
          </p:cNvPr>
          <p:cNvSpPr/>
          <p:nvPr userDrawn="1"/>
        </p:nvSpPr>
        <p:spPr>
          <a:xfrm>
            <a:off x="8095876" y="3309564"/>
            <a:ext cx="346710" cy="1590668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5" name="Sloupec 3">
            <a:extLst>
              <a:ext uri="{FF2B5EF4-FFF2-40B4-BE49-F238E27FC236}">
                <a16:creationId xmlns:a16="http://schemas.microsoft.com/office/drawing/2014/main" id="{A5046FDE-3856-465B-B7DF-455F04F9E563}"/>
              </a:ext>
            </a:extLst>
          </p:cNvPr>
          <p:cNvSpPr/>
          <p:nvPr userDrawn="1"/>
        </p:nvSpPr>
        <p:spPr>
          <a:xfrm>
            <a:off x="8750688" y="2819019"/>
            <a:ext cx="346710" cy="2081216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6" name="Sloupec 4">
            <a:extLst>
              <a:ext uri="{FF2B5EF4-FFF2-40B4-BE49-F238E27FC236}">
                <a16:creationId xmlns:a16="http://schemas.microsoft.com/office/drawing/2014/main" id="{C3D61DFE-2C6F-4F48-A1FC-3DEE6A2B1783}"/>
              </a:ext>
            </a:extLst>
          </p:cNvPr>
          <p:cNvSpPr/>
          <p:nvPr userDrawn="1"/>
        </p:nvSpPr>
        <p:spPr>
          <a:xfrm>
            <a:off x="9410263" y="3781043"/>
            <a:ext cx="346710" cy="1119191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7" name="Sloupec 5">
            <a:extLst>
              <a:ext uri="{FF2B5EF4-FFF2-40B4-BE49-F238E27FC236}">
                <a16:creationId xmlns:a16="http://schemas.microsoft.com/office/drawing/2014/main" id="{05F36812-FD2B-48F0-93C8-854414A681E6}"/>
              </a:ext>
            </a:extLst>
          </p:cNvPr>
          <p:cNvSpPr/>
          <p:nvPr userDrawn="1"/>
        </p:nvSpPr>
        <p:spPr>
          <a:xfrm>
            <a:off x="10065075" y="2576161"/>
            <a:ext cx="346710" cy="2324074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grpSp>
        <p:nvGrpSpPr>
          <p:cNvPr id="28" name="Šipka">
            <a:extLst>
              <a:ext uri="{FF2B5EF4-FFF2-40B4-BE49-F238E27FC236}">
                <a16:creationId xmlns:a16="http://schemas.microsoft.com/office/drawing/2014/main" id="{5C25095F-F656-41A8-AE1D-35403B8958F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824" y="1511827"/>
            <a:ext cx="3175000" cy="1879600"/>
            <a:chOff x="2808" y="989"/>
            <a:chExt cx="2000" cy="1184"/>
          </a:xfrm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52A6F6BF-2F20-4B1C-825B-2A8DFD2AB7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8" y="1050"/>
              <a:ext cx="2000" cy="1123"/>
            </a:xfrm>
            <a:custGeom>
              <a:avLst/>
              <a:gdLst>
                <a:gd name="T0" fmla="*/ 0 w 11998"/>
                <a:gd name="T1" fmla="*/ 5615 h 5615"/>
                <a:gd name="T2" fmla="*/ 6665 w 11998"/>
                <a:gd name="T3" fmla="*/ 1498 h 5615"/>
                <a:gd name="T4" fmla="*/ 7998 w 11998"/>
                <a:gd name="T5" fmla="*/ 2246 h 5615"/>
                <a:gd name="T6" fmla="*/ 11998 w 11998"/>
                <a:gd name="T7" fmla="*/ 0 h 5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98" h="5615">
                  <a:moveTo>
                    <a:pt x="0" y="5615"/>
                  </a:moveTo>
                  <a:lnTo>
                    <a:pt x="6665" y="1498"/>
                  </a:lnTo>
                  <a:lnTo>
                    <a:pt x="7998" y="2246"/>
                  </a:lnTo>
                  <a:lnTo>
                    <a:pt x="11998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71CFF96C-9D81-4779-9993-7C959E23D1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17" y="989"/>
              <a:ext cx="289" cy="355"/>
            </a:xfrm>
            <a:custGeom>
              <a:avLst/>
              <a:gdLst>
                <a:gd name="T0" fmla="*/ 1368 w 1736"/>
                <a:gd name="T1" fmla="*/ 1776 h 1776"/>
                <a:gd name="T2" fmla="*/ 1736 w 1736"/>
                <a:gd name="T3" fmla="*/ 311 h 1776"/>
                <a:gd name="T4" fmla="*/ 0 w 1736"/>
                <a:gd name="T5" fmla="*/ 0 h 1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6" h="1776">
                  <a:moveTo>
                    <a:pt x="1368" y="1776"/>
                  </a:moveTo>
                  <a:lnTo>
                    <a:pt x="1736" y="311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19574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Section Header H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4890DAF-EDDE-4119-90E1-92F2070C6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327369"/>
            <a:ext cx="1212619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4DD523-862E-439A-AAE3-DD7717270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534" y="6327369"/>
            <a:ext cx="641417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DC73764B-4139-47A7-AB2F-2EF4E4AE5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2731" y="6327369"/>
            <a:ext cx="7656928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Dlouhý název příslušné prezentace</a:t>
            </a:r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DA52E908-4F97-4411-A464-91555477B3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75" y="6328800"/>
            <a:ext cx="251066" cy="199260"/>
          </a:xfrm>
          <a:prstGeom prst="rect">
            <a:avLst/>
          </a:prstGeom>
        </p:spPr>
      </p:pic>
      <p:pic>
        <p:nvPicPr>
          <p:cNvPr id="22" name="Planeta Země">
            <a:extLst>
              <a:ext uri="{FF2B5EF4-FFF2-40B4-BE49-F238E27FC236}">
                <a16:creationId xmlns:a16="http://schemas.microsoft.com/office/drawing/2014/main" id="{8D1F94DC-5711-43AA-B4CA-64CF2AD86A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122" y="2687297"/>
            <a:ext cx="1639716" cy="1614492"/>
          </a:xfrm>
          <a:prstGeom prst="rect">
            <a:avLst/>
          </a:prstGeom>
        </p:spPr>
      </p:pic>
      <p:pic>
        <p:nvPicPr>
          <p:cNvPr id="23" name="Bublina 1">
            <a:extLst>
              <a:ext uri="{FF2B5EF4-FFF2-40B4-BE49-F238E27FC236}">
                <a16:creationId xmlns:a16="http://schemas.microsoft.com/office/drawing/2014/main" id="{EFD8C111-9AC4-40E4-A4A6-8B15457DBA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599" y="3002063"/>
            <a:ext cx="1408112" cy="1156680"/>
          </a:xfrm>
          <a:prstGeom prst="rect">
            <a:avLst/>
          </a:prstGeom>
        </p:spPr>
      </p:pic>
      <p:pic>
        <p:nvPicPr>
          <p:cNvPr id="24" name="Bublina 2">
            <a:extLst>
              <a:ext uri="{FF2B5EF4-FFF2-40B4-BE49-F238E27FC236}">
                <a16:creationId xmlns:a16="http://schemas.microsoft.com/office/drawing/2014/main" id="{BFC607AC-8651-4349-B016-A3A5035D13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583" y="3699650"/>
            <a:ext cx="1135637" cy="743580"/>
          </a:xfrm>
          <a:prstGeom prst="rect">
            <a:avLst/>
          </a:prstGeom>
        </p:spPr>
      </p:pic>
      <p:pic>
        <p:nvPicPr>
          <p:cNvPr id="25" name="Text">
            <a:extLst>
              <a:ext uri="{FF2B5EF4-FFF2-40B4-BE49-F238E27FC236}">
                <a16:creationId xmlns:a16="http://schemas.microsoft.com/office/drawing/2014/main" id="{95248617-FE6C-487C-B866-542D0A689B8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169" y="3833723"/>
            <a:ext cx="888463" cy="268272"/>
          </a:xfrm>
          <a:prstGeom prst="rect">
            <a:avLst/>
          </a:prstGeom>
        </p:spPr>
      </p:pic>
      <p:pic>
        <p:nvPicPr>
          <p:cNvPr id="26" name="Kniha">
            <a:extLst>
              <a:ext uri="{FF2B5EF4-FFF2-40B4-BE49-F238E27FC236}">
                <a16:creationId xmlns:a16="http://schemas.microsoft.com/office/drawing/2014/main" id="{FB17312C-8AD4-4DFC-932F-7A148BEA453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554" y="3547251"/>
            <a:ext cx="2582674" cy="131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6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Section Header I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4890DAF-EDDE-4119-90E1-92F2070C6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327369"/>
            <a:ext cx="1212619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4DD523-862E-439A-AAE3-DD7717270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534" y="6327369"/>
            <a:ext cx="641417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A66DFDAC-1940-4CAE-9E45-F80FFA8D4B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2731" y="6327369"/>
            <a:ext cx="7656928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Dlouhý název příslušné prezentace</a:t>
            </a: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CEE2B377-ED97-468A-BFE2-F665AF4BA0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75" y="6328800"/>
            <a:ext cx="251066" cy="199260"/>
          </a:xfrm>
          <a:prstGeom prst="rect">
            <a:avLst/>
          </a:prstGeom>
        </p:spPr>
      </p:pic>
      <p:pic>
        <p:nvPicPr>
          <p:cNvPr id="31" name="Dokument 1">
            <a:extLst>
              <a:ext uri="{FF2B5EF4-FFF2-40B4-BE49-F238E27FC236}">
                <a16:creationId xmlns:a16="http://schemas.microsoft.com/office/drawing/2014/main" id="{C0980172-1029-4197-A05B-70E5D7526F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692" y="3439110"/>
            <a:ext cx="942958" cy="1244160"/>
          </a:xfrm>
          <a:prstGeom prst="rect">
            <a:avLst/>
          </a:prstGeom>
        </p:spPr>
      </p:pic>
      <p:pic>
        <p:nvPicPr>
          <p:cNvPr id="32" name="Dokument 1 Text">
            <a:extLst>
              <a:ext uri="{FF2B5EF4-FFF2-40B4-BE49-F238E27FC236}">
                <a16:creationId xmlns:a16="http://schemas.microsoft.com/office/drawing/2014/main" id="{8EC84A42-EBC0-4F2F-B59D-D93FBB9F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550" y="3861746"/>
            <a:ext cx="679241" cy="509328"/>
          </a:xfrm>
          <a:prstGeom prst="rect">
            <a:avLst/>
          </a:prstGeom>
        </p:spPr>
      </p:pic>
      <p:pic>
        <p:nvPicPr>
          <p:cNvPr id="33" name="Ruce">
            <a:extLst>
              <a:ext uri="{FF2B5EF4-FFF2-40B4-BE49-F238E27FC236}">
                <a16:creationId xmlns:a16="http://schemas.microsoft.com/office/drawing/2014/main" id="{B5FB75F2-AA50-4095-AE34-BC6C3D64BBA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495" y="3550890"/>
            <a:ext cx="1412005" cy="1132380"/>
          </a:xfrm>
          <a:prstGeom prst="rect">
            <a:avLst/>
          </a:prstGeom>
        </p:spPr>
      </p:pic>
      <p:pic>
        <p:nvPicPr>
          <p:cNvPr id="34" name="Šipka 1">
            <a:extLst>
              <a:ext uri="{FF2B5EF4-FFF2-40B4-BE49-F238E27FC236}">
                <a16:creationId xmlns:a16="http://schemas.microsoft.com/office/drawing/2014/main" id="{AF446C91-5055-4E88-92FF-46899A41260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434" y="3685512"/>
            <a:ext cx="1076276" cy="863136"/>
          </a:xfrm>
          <a:prstGeom prst="rect">
            <a:avLst/>
          </a:prstGeom>
        </p:spPr>
      </p:pic>
      <p:pic>
        <p:nvPicPr>
          <p:cNvPr id="35" name="Tužka">
            <a:extLst>
              <a:ext uri="{FF2B5EF4-FFF2-40B4-BE49-F238E27FC236}">
                <a16:creationId xmlns:a16="http://schemas.microsoft.com/office/drawing/2014/main" id="{E543FFB0-DB0A-4121-8F39-DA4FA591670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57" y="3790328"/>
            <a:ext cx="666591" cy="606528"/>
          </a:xfrm>
          <a:prstGeom prst="rect">
            <a:avLst/>
          </a:prstGeom>
        </p:spPr>
      </p:pic>
      <p:pic>
        <p:nvPicPr>
          <p:cNvPr id="36" name="Dokument 2">
            <a:extLst>
              <a:ext uri="{FF2B5EF4-FFF2-40B4-BE49-F238E27FC236}">
                <a16:creationId xmlns:a16="http://schemas.microsoft.com/office/drawing/2014/main" id="{8C144B92-DDB6-4FA3-B654-7C6B361592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045" y="3439110"/>
            <a:ext cx="942958" cy="1244160"/>
          </a:xfrm>
          <a:prstGeom prst="rect">
            <a:avLst/>
          </a:prstGeom>
        </p:spPr>
      </p:pic>
      <p:pic>
        <p:nvPicPr>
          <p:cNvPr id="37" name="Šipka 2">
            <a:extLst>
              <a:ext uri="{FF2B5EF4-FFF2-40B4-BE49-F238E27FC236}">
                <a16:creationId xmlns:a16="http://schemas.microsoft.com/office/drawing/2014/main" id="{F06B1C92-980E-4D0D-9E09-58D05473771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285" y="3685512"/>
            <a:ext cx="1076276" cy="863136"/>
          </a:xfrm>
          <a:prstGeom prst="rect">
            <a:avLst/>
          </a:prstGeom>
        </p:spPr>
      </p:pic>
      <p:cxnSp>
        <p:nvCxnSpPr>
          <p:cNvPr id="38" name="Linka podpisu">
            <a:extLst>
              <a:ext uri="{FF2B5EF4-FFF2-40B4-BE49-F238E27FC236}">
                <a16:creationId xmlns:a16="http://schemas.microsoft.com/office/drawing/2014/main" id="{D00EB4E6-403D-480A-ACA6-F33674279FF0}"/>
              </a:ext>
            </a:extLst>
          </p:cNvPr>
          <p:cNvCxnSpPr/>
          <p:nvPr userDrawn="1"/>
        </p:nvCxnSpPr>
        <p:spPr>
          <a:xfrm>
            <a:off x="9935557" y="4444356"/>
            <a:ext cx="679387" cy="0"/>
          </a:xfrm>
          <a:prstGeom prst="line">
            <a:avLst/>
          </a:prstGeom>
          <a:ln w="12700">
            <a:solidFill>
              <a:schemeClr val="bg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47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-7.40741E-7 L 0.06497 -7.40741E-7 " pathEditMode="relative" rAng="0" ptsTypes="AA">
                                      <p:cBhvr>
                                        <p:cTn id="34" dur="4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4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Section Header J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Skupina 327">
            <a:extLst>
              <a:ext uri="{FF2B5EF4-FFF2-40B4-BE49-F238E27FC236}">
                <a16:creationId xmlns:a16="http://schemas.microsoft.com/office/drawing/2014/main" id="{59C81BF4-9728-49DD-8C4F-1779374B9DFD}"/>
              </a:ext>
            </a:extLst>
          </p:cNvPr>
          <p:cNvGrpSpPr/>
          <p:nvPr userDrawn="1"/>
        </p:nvGrpSpPr>
        <p:grpSpPr>
          <a:xfrm>
            <a:off x="0" y="1783980"/>
            <a:ext cx="12192000" cy="3569969"/>
            <a:chOff x="0" y="1783980"/>
            <a:chExt cx="12192000" cy="3569969"/>
          </a:xfrm>
        </p:grpSpPr>
        <p:pic>
          <p:nvPicPr>
            <p:cNvPr id="270" name="Grafický objekt 269">
              <a:extLst>
                <a:ext uri="{FF2B5EF4-FFF2-40B4-BE49-F238E27FC236}">
                  <a16:creationId xmlns:a16="http://schemas.microsoft.com/office/drawing/2014/main" id="{5E7BD8BB-7BDE-405D-B985-64CE8797BC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0" y="1783980"/>
              <a:ext cx="12192000" cy="3569969"/>
            </a:xfrm>
            <a:prstGeom prst="rect">
              <a:avLst/>
            </a:prstGeom>
          </p:spPr>
        </p:pic>
        <p:sp>
          <p:nvSpPr>
            <p:cNvPr id="326" name="Ovál 325">
              <a:extLst>
                <a:ext uri="{FF2B5EF4-FFF2-40B4-BE49-F238E27FC236}">
                  <a16:creationId xmlns:a16="http://schemas.microsoft.com/office/drawing/2014/main" id="{45EB8509-C794-4F22-B40C-514438829AF5}"/>
                </a:ext>
              </a:extLst>
            </p:cNvPr>
            <p:cNvSpPr/>
            <p:nvPr userDrawn="1"/>
          </p:nvSpPr>
          <p:spPr>
            <a:xfrm>
              <a:off x="9900501" y="2493606"/>
              <a:ext cx="169690" cy="16969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sp>
          <p:nvSpPr>
            <p:cNvPr id="327" name="Ovál 326">
              <a:extLst>
                <a:ext uri="{FF2B5EF4-FFF2-40B4-BE49-F238E27FC236}">
                  <a16:creationId xmlns:a16="http://schemas.microsoft.com/office/drawing/2014/main" id="{0F5A4B87-FF7A-4BC0-B7A7-69CC71B29A1A}"/>
                </a:ext>
              </a:extLst>
            </p:cNvPr>
            <p:cNvSpPr/>
            <p:nvPr userDrawn="1"/>
          </p:nvSpPr>
          <p:spPr>
            <a:xfrm>
              <a:off x="10226738" y="2493606"/>
              <a:ext cx="169690" cy="16969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4890DAF-EDDE-4119-90E1-92F2070C6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327369"/>
            <a:ext cx="1212619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4DD523-862E-439A-AAE3-DD7717270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534" y="6327369"/>
            <a:ext cx="641417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463BA35-4BA4-4A26-8244-84FD08A819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2731" y="6327369"/>
            <a:ext cx="7656928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Dlouhý název příslušné prezentace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BB7C401F-4CD8-4889-89BF-8E68D873C81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75" y="6328800"/>
            <a:ext cx="251066" cy="199260"/>
          </a:xfrm>
          <a:prstGeom prst="rect">
            <a:avLst/>
          </a:prstGeom>
        </p:spPr>
      </p:pic>
      <p:sp>
        <p:nvSpPr>
          <p:cNvPr id="20" name="Prave cervene svetlo">
            <a:extLst>
              <a:ext uri="{FF2B5EF4-FFF2-40B4-BE49-F238E27FC236}">
                <a16:creationId xmlns:a16="http://schemas.microsoft.com/office/drawing/2014/main" id="{3467C39F-C73E-4BAE-8FC9-1F8DAAA78574}"/>
              </a:ext>
            </a:extLst>
          </p:cNvPr>
          <p:cNvSpPr/>
          <p:nvPr userDrawn="1"/>
        </p:nvSpPr>
        <p:spPr>
          <a:xfrm>
            <a:off x="10266583" y="2533451"/>
            <a:ext cx="90000" cy="900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82" name="Leve cervene svetlo">
            <a:extLst>
              <a:ext uri="{FF2B5EF4-FFF2-40B4-BE49-F238E27FC236}">
                <a16:creationId xmlns:a16="http://schemas.microsoft.com/office/drawing/2014/main" id="{25F99B13-E6D4-4760-8D0E-2A752F63B4AB}"/>
              </a:ext>
            </a:extLst>
          </p:cNvPr>
          <p:cNvSpPr/>
          <p:nvPr userDrawn="1"/>
        </p:nvSpPr>
        <p:spPr>
          <a:xfrm>
            <a:off x="9940346" y="2533451"/>
            <a:ext cx="90000" cy="900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49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82" grpId="0" animBg="1"/>
      <p:bldP spid="82" grpId="1" animBg="1"/>
    </p:bld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rint (Eco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2517" y="4059080"/>
            <a:ext cx="8097309" cy="1134144"/>
          </a:xfrm>
        </p:spPr>
        <p:txBody>
          <a:bodyPr anchor="b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518" y="3429000"/>
            <a:ext cx="8097308" cy="378048"/>
          </a:xfrm>
        </p:spPr>
        <p:txBody>
          <a:bodyPr anchor="b" anchorCtr="0"/>
          <a:lstStyle>
            <a:lvl1pPr marL="252000" indent="-252000" algn="l">
              <a:buClrTx/>
              <a:buFont typeface="Verdana" pitchFamily="34" charset="0"/>
              <a:buChar char="—"/>
              <a:defRPr sz="1500" b="1">
                <a:solidFill>
                  <a:schemeClr val="accent6"/>
                </a:solidFill>
              </a:defRPr>
            </a:lvl1pPr>
            <a:lvl2pPr marL="504000" indent="-252000" algn="l">
              <a:buClrTx/>
              <a:buFont typeface="Verdana" pitchFamily="34" charset="0"/>
              <a:buChar char="—"/>
              <a:defRPr sz="1500">
                <a:solidFill>
                  <a:schemeClr val="accent6"/>
                </a:solidFill>
              </a:defRPr>
            </a:lvl2pPr>
            <a:lvl3pPr marL="756000" indent="-216000" algn="l">
              <a:buClrTx/>
              <a:buFont typeface="Verdana" pitchFamily="34" charset="0"/>
              <a:buChar char="—"/>
              <a:defRPr sz="1100">
                <a:solidFill>
                  <a:schemeClr val="accent6"/>
                </a:solidFill>
              </a:defRPr>
            </a:lvl3pPr>
            <a:lvl4pPr marL="972000" indent="-216000" algn="l">
              <a:buClrTx/>
              <a:buFont typeface="Verdana" pitchFamily="34" charset="0"/>
              <a:buChar char="—"/>
              <a:defRPr sz="1100">
                <a:solidFill>
                  <a:schemeClr val="accent6"/>
                </a:solidFill>
              </a:defRPr>
            </a:lvl4pPr>
            <a:lvl5pPr marL="1188000" indent="-216000" algn="l">
              <a:buClrTx/>
              <a:buFont typeface="Verdana" pitchFamily="34" charset="0"/>
              <a:buChar char="—"/>
              <a:defRPr sz="1100">
                <a:solidFill>
                  <a:schemeClr val="accent6"/>
                </a:solidFill>
              </a:defRPr>
            </a:lvl5pPr>
            <a:lvl6pPr marL="1404000" indent="-216000" algn="l">
              <a:buClrTx/>
              <a:buFont typeface="Verdana" pitchFamily="34" charset="0"/>
              <a:buChar char="—"/>
              <a:defRPr sz="1100">
                <a:solidFill>
                  <a:schemeClr val="accent6"/>
                </a:solidFill>
              </a:defRPr>
            </a:lvl6pPr>
            <a:lvl7pPr marL="1620000" indent="-216000" algn="l">
              <a:buClrTx/>
              <a:buFont typeface="Verdana" pitchFamily="34" charset="0"/>
              <a:buChar char="—"/>
              <a:defRPr sz="1100">
                <a:solidFill>
                  <a:schemeClr val="accent6"/>
                </a:solidFill>
              </a:defRPr>
            </a:lvl7pPr>
            <a:lvl8pPr marL="1836000" indent="-216000" algn="l">
              <a:buClrTx/>
              <a:buFont typeface="Verdana" pitchFamily="34" charset="0"/>
              <a:buChar char="—"/>
              <a:defRPr sz="1100">
                <a:solidFill>
                  <a:schemeClr val="accent6"/>
                </a:solidFill>
              </a:defRPr>
            </a:lvl8pPr>
            <a:lvl9pPr marL="2052000" indent="-216000" algn="l">
              <a:buClrTx/>
              <a:buFont typeface="Verdana" pitchFamily="34" charset="0"/>
              <a:buChar char="—"/>
              <a:defRPr sz="1100">
                <a:solidFill>
                  <a:schemeClr val="accent6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cs-CZ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62519" y="6327367"/>
            <a:ext cx="8097308" cy="292507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62519" y="5571272"/>
            <a:ext cx="8097308" cy="496152"/>
          </a:xfrm>
        </p:spPr>
        <p:txBody>
          <a:bodyPr anchor="t" anchorCtr="0"/>
          <a:lstStyle>
            <a:lvl1pPr marL="252000" indent="-252000">
              <a:buClrTx/>
              <a:defRPr sz="1500" b="0">
                <a:solidFill>
                  <a:schemeClr val="tx1"/>
                </a:solidFill>
              </a:defRPr>
            </a:lvl1pPr>
            <a:lvl2pPr marL="468000" indent="-216000">
              <a:buClrTx/>
              <a:defRPr sz="1100" b="0">
                <a:solidFill>
                  <a:schemeClr val="tx1"/>
                </a:solidFill>
              </a:defRPr>
            </a:lvl2pPr>
            <a:lvl3pPr marL="684000" indent="-216000">
              <a:buClrTx/>
              <a:defRPr sz="1100" b="0">
                <a:solidFill>
                  <a:schemeClr val="tx1"/>
                </a:solidFill>
              </a:defRPr>
            </a:lvl3pPr>
            <a:lvl4pPr marL="936000" indent="-216000">
              <a:buClrTx/>
              <a:defRPr sz="1100" b="0">
                <a:solidFill>
                  <a:schemeClr val="tx1"/>
                </a:solidFill>
              </a:defRPr>
            </a:lvl4pPr>
            <a:lvl5pPr marL="1188000" indent="-216000">
              <a:buClrTx/>
              <a:defRPr sz="1100" b="0">
                <a:solidFill>
                  <a:schemeClr val="tx1"/>
                </a:solidFill>
              </a:defRPr>
            </a:lvl5pPr>
            <a:lvl6pPr marL="1404000" indent="-216000">
              <a:buClrTx/>
              <a:defRPr sz="1100" b="0">
                <a:solidFill>
                  <a:schemeClr val="tx1"/>
                </a:solidFill>
              </a:defRPr>
            </a:lvl6pPr>
            <a:lvl7pPr marL="1620000" indent="-216000">
              <a:buClrTx/>
              <a:defRPr sz="1100" b="0">
                <a:solidFill>
                  <a:schemeClr val="tx1"/>
                </a:solidFill>
              </a:defRPr>
            </a:lvl7pPr>
            <a:lvl8pPr marL="1836000" indent="-216000">
              <a:buClrTx/>
              <a:defRPr sz="1100" b="0">
                <a:solidFill>
                  <a:schemeClr val="tx1"/>
                </a:solidFill>
              </a:defRPr>
            </a:lvl8pPr>
            <a:lvl9pPr marL="2052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3FDC2F4-0179-4805-A101-DB03E5EE1E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163" y="432000"/>
            <a:ext cx="1713673" cy="63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47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Section Header 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4890DAF-EDDE-4119-90E1-92F2070C6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327369"/>
            <a:ext cx="1212619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4DD523-862E-439A-AAE3-DD7717270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534" y="6327369"/>
            <a:ext cx="641417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463BA35-4BA4-4A26-8244-84FD08A819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2731" y="6327369"/>
            <a:ext cx="7656928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Dlouhý název příslušné prezentace</a:t>
            </a: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BB7C401F-4CD8-4889-89BF-8E68D873C8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75" y="6328800"/>
            <a:ext cx="251066" cy="199260"/>
          </a:xfrm>
          <a:prstGeom prst="rect">
            <a:avLst/>
          </a:prstGeom>
        </p:spPr>
      </p:pic>
      <p:pic>
        <p:nvPicPr>
          <p:cNvPr id="23" name="Zaklady">
            <a:extLst>
              <a:ext uri="{FF2B5EF4-FFF2-40B4-BE49-F238E27FC236}">
                <a16:creationId xmlns:a16="http://schemas.microsoft.com/office/drawing/2014/main" id="{1F90F264-727F-4B04-820C-13E1230C41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603" y="2003943"/>
            <a:ext cx="10776397" cy="2829793"/>
          </a:xfrm>
          <a:prstGeom prst="rect">
            <a:avLst/>
          </a:prstGeom>
        </p:spPr>
      </p:pic>
      <p:pic>
        <p:nvPicPr>
          <p:cNvPr id="25" name="Koleje">
            <a:extLst>
              <a:ext uri="{FF2B5EF4-FFF2-40B4-BE49-F238E27FC236}">
                <a16:creationId xmlns:a16="http://schemas.microsoft.com/office/drawing/2014/main" id="{F981EF43-CC91-45EA-B673-4C2D68D7CE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516" y="2092200"/>
            <a:ext cx="10428024" cy="1484365"/>
          </a:xfrm>
          <a:prstGeom prst="rect">
            <a:avLst/>
          </a:prstGeom>
        </p:spPr>
      </p:pic>
      <p:pic>
        <p:nvPicPr>
          <p:cNvPr id="27" name="Budovva">
            <a:extLst>
              <a:ext uri="{FF2B5EF4-FFF2-40B4-BE49-F238E27FC236}">
                <a16:creationId xmlns:a16="http://schemas.microsoft.com/office/drawing/2014/main" id="{7DA8034D-3915-4B2F-97C9-96F3060FE74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523" y="1667290"/>
            <a:ext cx="5438104" cy="2760002"/>
          </a:xfrm>
          <a:prstGeom prst="rect">
            <a:avLst/>
          </a:prstGeom>
        </p:spPr>
      </p:pic>
      <p:pic>
        <p:nvPicPr>
          <p:cNvPr id="29" name="Schody">
            <a:extLst>
              <a:ext uri="{FF2B5EF4-FFF2-40B4-BE49-F238E27FC236}">
                <a16:creationId xmlns:a16="http://schemas.microsoft.com/office/drawing/2014/main" id="{BD4CE46B-FA4E-4C11-802E-0C21AB84F52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521" y="3890428"/>
            <a:ext cx="2049029" cy="684992"/>
          </a:xfrm>
          <a:prstGeom prst="rect">
            <a:avLst/>
          </a:prstGeom>
        </p:spPr>
      </p:pic>
      <p:pic>
        <p:nvPicPr>
          <p:cNvPr id="3" name="Cedule">
            <a:extLst>
              <a:ext uri="{FF2B5EF4-FFF2-40B4-BE49-F238E27FC236}">
                <a16:creationId xmlns:a16="http://schemas.microsoft.com/office/drawing/2014/main" id="{7273BE8B-78D9-4B49-ABD3-8F44E3936AE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134" y="3031953"/>
            <a:ext cx="613034" cy="274643"/>
          </a:xfrm>
          <a:prstGeom prst="rect">
            <a:avLst/>
          </a:prstGeom>
        </p:spPr>
      </p:pic>
      <p:pic>
        <p:nvPicPr>
          <p:cNvPr id="8" name="Ubezniky">
            <a:extLst>
              <a:ext uri="{FF2B5EF4-FFF2-40B4-BE49-F238E27FC236}">
                <a16:creationId xmlns:a16="http://schemas.microsoft.com/office/drawing/2014/main" id="{86C8A64A-2DA4-491C-A65D-7E02710C0CE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937" y="1311241"/>
            <a:ext cx="10075143" cy="4028530"/>
          </a:xfrm>
          <a:prstGeom prst="rect">
            <a:avLst/>
          </a:prstGeom>
        </p:spPr>
      </p:pic>
      <p:pic>
        <p:nvPicPr>
          <p:cNvPr id="10" name="Info bod 03">
            <a:extLst>
              <a:ext uri="{FF2B5EF4-FFF2-40B4-BE49-F238E27FC236}">
                <a16:creationId xmlns:a16="http://schemas.microsoft.com/office/drawing/2014/main" id="{125C3599-868F-4974-A7D6-A12BD5D7F88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914" y="3856857"/>
            <a:ext cx="288487" cy="1243972"/>
          </a:xfrm>
          <a:prstGeom prst="rect">
            <a:avLst/>
          </a:prstGeom>
        </p:spPr>
      </p:pic>
      <p:pic>
        <p:nvPicPr>
          <p:cNvPr id="12" name="Info bod 02">
            <a:extLst>
              <a:ext uri="{FF2B5EF4-FFF2-40B4-BE49-F238E27FC236}">
                <a16:creationId xmlns:a16="http://schemas.microsoft.com/office/drawing/2014/main" id="{5CA0A4A6-9C5A-4D23-B7B4-E9D54690EF4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543" y="2794393"/>
            <a:ext cx="1486222" cy="391609"/>
          </a:xfrm>
          <a:prstGeom prst="rect">
            <a:avLst/>
          </a:prstGeom>
        </p:spPr>
      </p:pic>
      <p:pic>
        <p:nvPicPr>
          <p:cNvPr id="15" name="Info bod 01">
            <a:extLst>
              <a:ext uri="{FF2B5EF4-FFF2-40B4-BE49-F238E27FC236}">
                <a16:creationId xmlns:a16="http://schemas.microsoft.com/office/drawing/2014/main" id="{169312EC-BF1C-467C-91EE-E5B012BAE3A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865" y="1250549"/>
            <a:ext cx="288487" cy="71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2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4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Section Header 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4890DAF-EDDE-4119-90E1-92F2070C6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327369"/>
            <a:ext cx="1212619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4DD523-862E-439A-AAE3-DD7717270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534" y="6327369"/>
            <a:ext cx="641417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4C70235F-C896-4870-ABCD-3D52EF91A6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2731" y="6327369"/>
            <a:ext cx="7656928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Dlouhý název příslušné prezentace</a:t>
            </a:r>
          </a:p>
        </p:txBody>
      </p:sp>
      <p:pic>
        <p:nvPicPr>
          <p:cNvPr id="21" name="Logo">
            <a:extLst>
              <a:ext uri="{FF2B5EF4-FFF2-40B4-BE49-F238E27FC236}">
                <a16:creationId xmlns:a16="http://schemas.microsoft.com/office/drawing/2014/main" id="{24580967-2E54-47DC-92C6-474EC61546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75" y="6328800"/>
            <a:ext cx="251066" cy="199260"/>
          </a:xfrm>
          <a:prstGeom prst="rect">
            <a:avLst/>
          </a:prstGeom>
        </p:spPr>
      </p:pic>
      <p:pic>
        <p:nvPicPr>
          <p:cNvPr id="3" name="Vlajka obrys">
            <a:extLst>
              <a:ext uri="{FF2B5EF4-FFF2-40B4-BE49-F238E27FC236}">
                <a16:creationId xmlns:a16="http://schemas.microsoft.com/office/drawing/2014/main" id="{6BDB2340-45CC-4190-871A-C06547B5DB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771" y="2030850"/>
            <a:ext cx="4549462" cy="2878906"/>
          </a:xfrm>
          <a:prstGeom prst="rect">
            <a:avLst/>
          </a:prstGeom>
        </p:spPr>
      </p:pic>
      <p:pic>
        <p:nvPicPr>
          <p:cNvPr id="5" name="Graf sloupcovy osy">
            <a:extLst>
              <a:ext uri="{FF2B5EF4-FFF2-40B4-BE49-F238E27FC236}">
                <a16:creationId xmlns:a16="http://schemas.microsoft.com/office/drawing/2014/main" id="{EE4D345F-9423-4046-8107-9E42C7ABEE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435" y="1728164"/>
            <a:ext cx="1791451" cy="1211015"/>
          </a:xfrm>
          <a:prstGeom prst="rect">
            <a:avLst/>
          </a:prstGeom>
        </p:spPr>
      </p:pic>
      <p:pic>
        <p:nvPicPr>
          <p:cNvPr id="44" name="Sloupec 1">
            <a:extLst>
              <a:ext uri="{FF2B5EF4-FFF2-40B4-BE49-F238E27FC236}">
                <a16:creationId xmlns:a16="http://schemas.microsoft.com/office/drawing/2014/main" id="{4E8995F3-0753-4D6B-856C-7CB9C74B02C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658" y="2671644"/>
            <a:ext cx="268525" cy="267535"/>
          </a:xfrm>
          <a:prstGeom prst="rect">
            <a:avLst/>
          </a:prstGeom>
        </p:spPr>
      </p:pic>
      <p:pic>
        <p:nvPicPr>
          <p:cNvPr id="46" name="Sloupec 2">
            <a:extLst>
              <a:ext uri="{FF2B5EF4-FFF2-40B4-BE49-F238E27FC236}">
                <a16:creationId xmlns:a16="http://schemas.microsoft.com/office/drawing/2014/main" id="{C5C6A6D6-129C-4864-B3D9-8439A21CE80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506" y="2535292"/>
            <a:ext cx="268525" cy="403887"/>
          </a:xfrm>
          <a:prstGeom prst="rect">
            <a:avLst/>
          </a:prstGeom>
        </p:spPr>
      </p:pic>
      <p:pic>
        <p:nvPicPr>
          <p:cNvPr id="11" name="Sipka">
            <a:extLst>
              <a:ext uri="{FF2B5EF4-FFF2-40B4-BE49-F238E27FC236}">
                <a16:creationId xmlns:a16="http://schemas.microsoft.com/office/drawing/2014/main" id="{70FD6F6D-CD0C-46B3-8DD7-41341E4E45E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158" y="1597347"/>
            <a:ext cx="947885" cy="566088"/>
          </a:xfrm>
          <a:prstGeom prst="rect">
            <a:avLst/>
          </a:prstGeom>
        </p:spPr>
      </p:pic>
      <p:pic>
        <p:nvPicPr>
          <p:cNvPr id="48" name="Sloupec 3">
            <a:extLst>
              <a:ext uri="{FF2B5EF4-FFF2-40B4-BE49-F238E27FC236}">
                <a16:creationId xmlns:a16="http://schemas.microsoft.com/office/drawing/2014/main" id="{D287F4AC-261C-423B-AC55-1342F6F03C6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354" y="2060967"/>
            <a:ext cx="268525" cy="878212"/>
          </a:xfrm>
          <a:prstGeom prst="rect">
            <a:avLst/>
          </a:prstGeom>
        </p:spPr>
      </p:pic>
      <p:pic>
        <p:nvPicPr>
          <p:cNvPr id="50" name="Sloupec 4">
            <a:extLst>
              <a:ext uri="{FF2B5EF4-FFF2-40B4-BE49-F238E27FC236}">
                <a16:creationId xmlns:a16="http://schemas.microsoft.com/office/drawing/2014/main" id="{D26A19FB-9796-405D-AF57-E3F6D3122DB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202" y="2286498"/>
            <a:ext cx="268525" cy="652681"/>
          </a:xfrm>
          <a:prstGeom prst="rect">
            <a:avLst/>
          </a:prstGeom>
        </p:spPr>
      </p:pic>
      <p:pic>
        <p:nvPicPr>
          <p:cNvPr id="52" name="Sloupec 5">
            <a:extLst>
              <a:ext uri="{FF2B5EF4-FFF2-40B4-BE49-F238E27FC236}">
                <a16:creationId xmlns:a16="http://schemas.microsoft.com/office/drawing/2014/main" id="{07A23B1E-30D6-49DA-9BAE-58D52C38FCC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051" y="1728164"/>
            <a:ext cx="268525" cy="1211015"/>
          </a:xfrm>
          <a:prstGeom prst="rect">
            <a:avLst/>
          </a:prstGeom>
        </p:spPr>
      </p:pic>
      <p:pic>
        <p:nvPicPr>
          <p:cNvPr id="17" name="Graf linearni osy">
            <a:extLst>
              <a:ext uri="{FF2B5EF4-FFF2-40B4-BE49-F238E27FC236}">
                <a16:creationId xmlns:a16="http://schemas.microsoft.com/office/drawing/2014/main" id="{89B6DDE3-935F-4922-AEF0-BAF2312961A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521" y="3294273"/>
            <a:ext cx="1618230" cy="1095341"/>
          </a:xfrm>
          <a:prstGeom prst="rect">
            <a:avLst/>
          </a:prstGeom>
        </p:spPr>
      </p:pic>
      <p:pic>
        <p:nvPicPr>
          <p:cNvPr id="31" name="Graf linearni linka 1">
            <a:extLst>
              <a:ext uri="{FF2B5EF4-FFF2-40B4-BE49-F238E27FC236}">
                <a16:creationId xmlns:a16="http://schemas.microsoft.com/office/drawing/2014/main" id="{FDD95E1F-B7CD-48A0-840B-24F68209E1B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426" y="3468785"/>
            <a:ext cx="1614367" cy="918924"/>
          </a:xfrm>
          <a:prstGeom prst="rect">
            <a:avLst/>
          </a:prstGeom>
        </p:spPr>
      </p:pic>
      <p:pic>
        <p:nvPicPr>
          <p:cNvPr id="33" name="Graf linearni linka 2">
            <a:extLst>
              <a:ext uri="{FF2B5EF4-FFF2-40B4-BE49-F238E27FC236}">
                <a16:creationId xmlns:a16="http://schemas.microsoft.com/office/drawing/2014/main" id="{CE5C359F-1DB0-4063-9D3B-922795B2F47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426" y="3296245"/>
            <a:ext cx="1613723" cy="1091464"/>
          </a:xfrm>
          <a:prstGeom prst="rect">
            <a:avLst/>
          </a:prstGeom>
        </p:spPr>
      </p:pic>
      <p:pic>
        <p:nvPicPr>
          <p:cNvPr id="35" name="Graf linearni linka 3">
            <a:extLst>
              <a:ext uri="{FF2B5EF4-FFF2-40B4-BE49-F238E27FC236}">
                <a16:creationId xmlns:a16="http://schemas.microsoft.com/office/drawing/2014/main" id="{8BF6E61B-4E5A-45A0-997A-0A9EC25FEB1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426" y="3397701"/>
            <a:ext cx="1612435" cy="990008"/>
          </a:xfrm>
          <a:prstGeom prst="rect">
            <a:avLst/>
          </a:prstGeom>
        </p:spPr>
      </p:pic>
      <p:pic>
        <p:nvPicPr>
          <p:cNvPr id="41" name="Graf kolacovy">
            <a:extLst>
              <a:ext uri="{FF2B5EF4-FFF2-40B4-BE49-F238E27FC236}">
                <a16:creationId xmlns:a16="http://schemas.microsoft.com/office/drawing/2014/main" id="{22CB40DF-0B03-4567-9F5C-C3CC3E1B300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848" y="2255810"/>
            <a:ext cx="903453" cy="903414"/>
          </a:xfrm>
          <a:prstGeom prst="rect">
            <a:avLst/>
          </a:prstGeom>
        </p:spPr>
      </p:pic>
      <p:sp>
        <p:nvSpPr>
          <p:cNvPr id="56" name="Hvezda 10">
            <a:extLst>
              <a:ext uri="{FF2B5EF4-FFF2-40B4-BE49-F238E27FC236}">
                <a16:creationId xmlns:a16="http://schemas.microsoft.com/office/drawing/2014/main" id="{D1EC1110-CED9-4F09-93F2-3B41766CDF0E}"/>
              </a:ext>
            </a:extLst>
          </p:cNvPr>
          <p:cNvSpPr>
            <a:spLocks/>
          </p:cNvSpPr>
          <p:nvPr userDrawn="1"/>
        </p:nvSpPr>
        <p:spPr bwMode="auto">
          <a:xfrm>
            <a:off x="7094516" y="2323003"/>
            <a:ext cx="309562" cy="296862"/>
          </a:xfrm>
          <a:custGeom>
            <a:avLst/>
            <a:gdLst>
              <a:gd name="T0" fmla="*/ 293 w 586"/>
              <a:gd name="T1" fmla="*/ 0 h 561"/>
              <a:gd name="T2" fmla="*/ 224 w 586"/>
              <a:gd name="T3" fmla="*/ 214 h 561"/>
              <a:gd name="T4" fmla="*/ 0 w 586"/>
              <a:gd name="T5" fmla="*/ 214 h 561"/>
              <a:gd name="T6" fmla="*/ 181 w 586"/>
              <a:gd name="T7" fmla="*/ 346 h 561"/>
              <a:gd name="T8" fmla="*/ 111 w 586"/>
              <a:gd name="T9" fmla="*/ 561 h 561"/>
              <a:gd name="T10" fmla="*/ 293 w 586"/>
              <a:gd name="T11" fmla="*/ 428 h 561"/>
              <a:gd name="T12" fmla="*/ 474 w 586"/>
              <a:gd name="T13" fmla="*/ 561 h 561"/>
              <a:gd name="T14" fmla="*/ 406 w 586"/>
              <a:gd name="T15" fmla="*/ 346 h 561"/>
              <a:gd name="T16" fmla="*/ 586 w 586"/>
              <a:gd name="T17" fmla="*/ 214 h 561"/>
              <a:gd name="T18" fmla="*/ 363 w 586"/>
              <a:gd name="T19" fmla="*/ 214 h 561"/>
              <a:gd name="T20" fmla="*/ 293 w 586"/>
              <a:gd name="T21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6" h="561">
                <a:moveTo>
                  <a:pt x="293" y="0"/>
                </a:moveTo>
                <a:lnTo>
                  <a:pt x="224" y="214"/>
                </a:lnTo>
                <a:lnTo>
                  <a:pt x="0" y="214"/>
                </a:lnTo>
                <a:lnTo>
                  <a:pt x="181" y="346"/>
                </a:lnTo>
                <a:lnTo>
                  <a:pt x="111" y="561"/>
                </a:lnTo>
                <a:lnTo>
                  <a:pt x="293" y="428"/>
                </a:lnTo>
                <a:lnTo>
                  <a:pt x="474" y="561"/>
                </a:lnTo>
                <a:lnTo>
                  <a:pt x="406" y="346"/>
                </a:lnTo>
                <a:lnTo>
                  <a:pt x="586" y="214"/>
                </a:lnTo>
                <a:lnTo>
                  <a:pt x="363" y="214"/>
                </a:lnTo>
                <a:lnTo>
                  <a:pt x="293" y="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9" name="Hvezda 9">
            <a:extLst>
              <a:ext uri="{FF2B5EF4-FFF2-40B4-BE49-F238E27FC236}">
                <a16:creationId xmlns:a16="http://schemas.microsoft.com/office/drawing/2014/main" id="{2DF129E7-2CA2-4434-9846-BD693311858E}"/>
              </a:ext>
            </a:extLst>
          </p:cNvPr>
          <p:cNvSpPr>
            <a:spLocks/>
          </p:cNvSpPr>
          <p:nvPr userDrawn="1"/>
        </p:nvSpPr>
        <p:spPr bwMode="auto">
          <a:xfrm>
            <a:off x="6603978" y="2454766"/>
            <a:ext cx="311150" cy="295275"/>
          </a:xfrm>
          <a:custGeom>
            <a:avLst/>
            <a:gdLst>
              <a:gd name="T0" fmla="*/ 294 w 588"/>
              <a:gd name="T1" fmla="*/ 0 h 560"/>
              <a:gd name="T2" fmla="*/ 225 w 588"/>
              <a:gd name="T3" fmla="*/ 215 h 560"/>
              <a:gd name="T4" fmla="*/ 0 w 588"/>
              <a:gd name="T5" fmla="*/ 215 h 560"/>
              <a:gd name="T6" fmla="*/ 182 w 588"/>
              <a:gd name="T7" fmla="*/ 347 h 560"/>
              <a:gd name="T8" fmla="*/ 112 w 588"/>
              <a:gd name="T9" fmla="*/ 560 h 560"/>
              <a:gd name="T10" fmla="*/ 294 w 588"/>
              <a:gd name="T11" fmla="*/ 428 h 560"/>
              <a:gd name="T12" fmla="*/ 475 w 588"/>
              <a:gd name="T13" fmla="*/ 560 h 560"/>
              <a:gd name="T14" fmla="*/ 406 w 588"/>
              <a:gd name="T15" fmla="*/ 347 h 560"/>
              <a:gd name="T16" fmla="*/ 588 w 588"/>
              <a:gd name="T17" fmla="*/ 215 h 560"/>
              <a:gd name="T18" fmla="*/ 363 w 588"/>
              <a:gd name="T19" fmla="*/ 215 h 560"/>
              <a:gd name="T20" fmla="*/ 294 w 588"/>
              <a:gd name="T21" fmla="*/ 0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8" h="560">
                <a:moveTo>
                  <a:pt x="294" y="0"/>
                </a:moveTo>
                <a:lnTo>
                  <a:pt x="225" y="215"/>
                </a:lnTo>
                <a:lnTo>
                  <a:pt x="0" y="215"/>
                </a:lnTo>
                <a:lnTo>
                  <a:pt x="182" y="347"/>
                </a:lnTo>
                <a:lnTo>
                  <a:pt x="112" y="560"/>
                </a:lnTo>
                <a:lnTo>
                  <a:pt x="294" y="428"/>
                </a:lnTo>
                <a:lnTo>
                  <a:pt x="475" y="560"/>
                </a:lnTo>
                <a:lnTo>
                  <a:pt x="406" y="347"/>
                </a:lnTo>
                <a:lnTo>
                  <a:pt x="588" y="215"/>
                </a:lnTo>
                <a:lnTo>
                  <a:pt x="363" y="215"/>
                </a:lnTo>
                <a:lnTo>
                  <a:pt x="294" y="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0" name="Hvezda 8">
            <a:extLst>
              <a:ext uri="{FF2B5EF4-FFF2-40B4-BE49-F238E27FC236}">
                <a16:creationId xmlns:a16="http://schemas.microsoft.com/office/drawing/2014/main" id="{C9D23CAD-7C8D-4D2E-9E57-083B63F7B922}"/>
              </a:ext>
            </a:extLst>
          </p:cNvPr>
          <p:cNvSpPr>
            <a:spLocks/>
          </p:cNvSpPr>
          <p:nvPr userDrawn="1"/>
        </p:nvSpPr>
        <p:spPr bwMode="auto">
          <a:xfrm>
            <a:off x="6245203" y="2813541"/>
            <a:ext cx="311150" cy="296862"/>
          </a:xfrm>
          <a:custGeom>
            <a:avLst/>
            <a:gdLst>
              <a:gd name="T0" fmla="*/ 293 w 588"/>
              <a:gd name="T1" fmla="*/ 0 h 559"/>
              <a:gd name="T2" fmla="*/ 225 w 588"/>
              <a:gd name="T3" fmla="*/ 214 h 559"/>
              <a:gd name="T4" fmla="*/ 0 w 588"/>
              <a:gd name="T5" fmla="*/ 214 h 559"/>
              <a:gd name="T6" fmla="*/ 182 w 588"/>
              <a:gd name="T7" fmla="*/ 346 h 559"/>
              <a:gd name="T8" fmla="*/ 113 w 588"/>
              <a:gd name="T9" fmla="*/ 559 h 559"/>
              <a:gd name="T10" fmla="*/ 293 w 588"/>
              <a:gd name="T11" fmla="*/ 427 h 559"/>
              <a:gd name="T12" fmla="*/ 475 w 588"/>
              <a:gd name="T13" fmla="*/ 559 h 559"/>
              <a:gd name="T14" fmla="*/ 406 w 588"/>
              <a:gd name="T15" fmla="*/ 346 h 559"/>
              <a:gd name="T16" fmla="*/ 588 w 588"/>
              <a:gd name="T17" fmla="*/ 214 h 559"/>
              <a:gd name="T18" fmla="*/ 363 w 588"/>
              <a:gd name="T19" fmla="*/ 214 h 559"/>
              <a:gd name="T20" fmla="*/ 293 w 588"/>
              <a:gd name="T21" fmla="*/ 0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8" h="559">
                <a:moveTo>
                  <a:pt x="293" y="0"/>
                </a:moveTo>
                <a:lnTo>
                  <a:pt x="225" y="214"/>
                </a:lnTo>
                <a:lnTo>
                  <a:pt x="0" y="214"/>
                </a:lnTo>
                <a:lnTo>
                  <a:pt x="182" y="346"/>
                </a:lnTo>
                <a:lnTo>
                  <a:pt x="113" y="559"/>
                </a:lnTo>
                <a:lnTo>
                  <a:pt x="293" y="427"/>
                </a:lnTo>
                <a:lnTo>
                  <a:pt x="475" y="559"/>
                </a:lnTo>
                <a:lnTo>
                  <a:pt x="406" y="346"/>
                </a:lnTo>
                <a:lnTo>
                  <a:pt x="588" y="214"/>
                </a:lnTo>
                <a:lnTo>
                  <a:pt x="363" y="214"/>
                </a:lnTo>
                <a:lnTo>
                  <a:pt x="293" y="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8" name="Hvezda 7">
            <a:extLst>
              <a:ext uri="{FF2B5EF4-FFF2-40B4-BE49-F238E27FC236}">
                <a16:creationId xmlns:a16="http://schemas.microsoft.com/office/drawing/2014/main" id="{67D24CC0-17B9-4842-897F-E508C4FC4723}"/>
              </a:ext>
            </a:extLst>
          </p:cNvPr>
          <p:cNvSpPr>
            <a:spLocks/>
          </p:cNvSpPr>
          <p:nvPr userDrawn="1"/>
        </p:nvSpPr>
        <p:spPr bwMode="auto">
          <a:xfrm>
            <a:off x="6113441" y="3305666"/>
            <a:ext cx="311150" cy="295275"/>
          </a:xfrm>
          <a:custGeom>
            <a:avLst/>
            <a:gdLst>
              <a:gd name="T0" fmla="*/ 294 w 587"/>
              <a:gd name="T1" fmla="*/ 427 h 559"/>
              <a:gd name="T2" fmla="*/ 476 w 587"/>
              <a:gd name="T3" fmla="*/ 559 h 559"/>
              <a:gd name="T4" fmla="*/ 406 w 587"/>
              <a:gd name="T5" fmla="*/ 345 h 559"/>
              <a:gd name="T6" fmla="*/ 587 w 587"/>
              <a:gd name="T7" fmla="*/ 213 h 559"/>
              <a:gd name="T8" fmla="*/ 363 w 587"/>
              <a:gd name="T9" fmla="*/ 213 h 559"/>
              <a:gd name="T10" fmla="*/ 294 w 587"/>
              <a:gd name="T11" fmla="*/ 0 h 559"/>
              <a:gd name="T12" fmla="*/ 224 w 587"/>
              <a:gd name="T13" fmla="*/ 213 h 559"/>
              <a:gd name="T14" fmla="*/ 0 w 587"/>
              <a:gd name="T15" fmla="*/ 213 h 559"/>
              <a:gd name="T16" fmla="*/ 182 w 587"/>
              <a:gd name="T17" fmla="*/ 345 h 559"/>
              <a:gd name="T18" fmla="*/ 113 w 587"/>
              <a:gd name="T19" fmla="*/ 559 h 559"/>
              <a:gd name="T20" fmla="*/ 294 w 587"/>
              <a:gd name="T21" fmla="*/ 427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7" h="559">
                <a:moveTo>
                  <a:pt x="294" y="427"/>
                </a:moveTo>
                <a:lnTo>
                  <a:pt x="476" y="559"/>
                </a:lnTo>
                <a:lnTo>
                  <a:pt x="406" y="345"/>
                </a:lnTo>
                <a:lnTo>
                  <a:pt x="587" y="213"/>
                </a:lnTo>
                <a:lnTo>
                  <a:pt x="363" y="213"/>
                </a:lnTo>
                <a:lnTo>
                  <a:pt x="294" y="0"/>
                </a:lnTo>
                <a:lnTo>
                  <a:pt x="224" y="213"/>
                </a:lnTo>
                <a:lnTo>
                  <a:pt x="0" y="213"/>
                </a:lnTo>
                <a:lnTo>
                  <a:pt x="182" y="345"/>
                </a:lnTo>
                <a:lnTo>
                  <a:pt x="113" y="559"/>
                </a:lnTo>
                <a:lnTo>
                  <a:pt x="294" y="427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1" name="Hvezda 6">
            <a:extLst>
              <a:ext uri="{FF2B5EF4-FFF2-40B4-BE49-F238E27FC236}">
                <a16:creationId xmlns:a16="http://schemas.microsoft.com/office/drawing/2014/main" id="{22F42212-DFAF-47E0-ACFD-96B7E6D109FE}"/>
              </a:ext>
            </a:extLst>
          </p:cNvPr>
          <p:cNvSpPr>
            <a:spLocks/>
          </p:cNvSpPr>
          <p:nvPr userDrawn="1"/>
        </p:nvSpPr>
        <p:spPr bwMode="auto">
          <a:xfrm>
            <a:off x="6245203" y="3796203"/>
            <a:ext cx="311150" cy="295275"/>
          </a:xfrm>
          <a:custGeom>
            <a:avLst/>
            <a:gdLst>
              <a:gd name="T0" fmla="*/ 363 w 588"/>
              <a:gd name="T1" fmla="*/ 214 h 560"/>
              <a:gd name="T2" fmla="*/ 293 w 588"/>
              <a:gd name="T3" fmla="*/ 0 h 560"/>
              <a:gd name="T4" fmla="*/ 225 w 588"/>
              <a:gd name="T5" fmla="*/ 214 h 560"/>
              <a:gd name="T6" fmla="*/ 0 w 588"/>
              <a:gd name="T7" fmla="*/ 214 h 560"/>
              <a:gd name="T8" fmla="*/ 182 w 588"/>
              <a:gd name="T9" fmla="*/ 346 h 560"/>
              <a:gd name="T10" fmla="*/ 113 w 588"/>
              <a:gd name="T11" fmla="*/ 560 h 560"/>
              <a:gd name="T12" fmla="*/ 293 w 588"/>
              <a:gd name="T13" fmla="*/ 427 h 560"/>
              <a:gd name="T14" fmla="*/ 475 w 588"/>
              <a:gd name="T15" fmla="*/ 560 h 560"/>
              <a:gd name="T16" fmla="*/ 406 w 588"/>
              <a:gd name="T17" fmla="*/ 346 h 560"/>
              <a:gd name="T18" fmla="*/ 588 w 588"/>
              <a:gd name="T19" fmla="*/ 214 h 560"/>
              <a:gd name="T20" fmla="*/ 363 w 588"/>
              <a:gd name="T21" fmla="*/ 214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8" h="560">
                <a:moveTo>
                  <a:pt x="363" y="214"/>
                </a:moveTo>
                <a:lnTo>
                  <a:pt x="293" y="0"/>
                </a:lnTo>
                <a:lnTo>
                  <a:pt x="225" y="214"/>
                </a:lnTo>
                <a:lnTo>
                  <a:pt x="0" y="214"/>
                </a:lnTo>
                <a:lnTo>
                  <a:pt x="182" y="346"/>
                </a:lnTo>
                <a:lnTo>
                  <a:pt x="113" y="560"/>
                </a:lnTo>
                <a:lnTo>
                  <a:pt x="293" y="427"/>
                </a:lnTo>
                <a:lnTo>
                  <a:pt x="475" y="560"/>
                </a:lnTo>
                <a:lnTo>
                  <a:pt x="406" y="346"/>
                </a:lnTo>
                <a:lnTo>
                  <a:pt x="588" y="214"/>
                </a:lnTo>
                <a:lnTo>
                  <a:pt x="363" y="214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2" name="Hvezda 5">
            <a:extLst>
              <a:ext uri="{FF2B5EF4-FFF2-40B4-BE49-F238E27FC236}">
                <a16:creationId xmlns:a16="http://schemas.microsoft.com/office/drawing/2014/main" id="{F9776938-D2F6-409F-A2A9-C8E2A608FFE3}"/>
              </a:ext>
            </a:extLst>
          </p:cNvPr>
          <p:cNvSpPr>
            <a:spLocks/>
          </p:cNvSpPr>
          <p:nvPr userDrawn="1"/>
        </p:nvSpPr>
        <p:spPr bwMode="auto">
          <a:xfrm>
            <a:off x="6603978" y="4154978"/>
            <a:ext cx="311150" cy="296862"/>
          </a:xfrm>
          <a:custGeom>
            <a:avLst/>
            <a:gdLst>
              <a:gd name="T0" fmla="*/ 363 w 588"/>
              <a:gd name="T1" fmla="*/ 214 h 560"/>
              <a:gd name="T2" fmla="*/ 294 w 588"/>
              <a:gd name="T3" fmla="*/ 0 h 560"/>
              <a:gd name="T4" fmla="*/ 225 w 588"/>
              <a:gd name="T5" fmla="*/ 214 h 560"/>
              <a:gd name="T6" fmla="*/ 0 w 588"/>
              <a:gd name="T7" fmla="*/ 214 h 560"/>
              <a:gd name="T8" fmla="*/ 182 w 588"/>
              <a:gd name="T9" fmla="*/ 347 h 560"/>
              <a:gd name="T10" fmla="*/ 112 w 588"/>
              <a:gd name="T11" fmla="*/ 560 h 560"/>
              <a:gd name="T12" fmla="*/ 294 w 588"/>
              <a:gd name="T13" fmla="*/ 428 h 560"/>
              <a:gd name="T14" fmla="*/ 475 w 588"/>
              <a:gd name="T15" fmla="*/ 560 h 560"/>
              <a:gd name="T16" fmla="*/ 406 w 588"/>
              <a:gd name="T17" fmla="*/ 347 h 560"/>
              <a:gd name="T18" fmla="*/ 588 w 588"/>
              <a:gd name="T19" fmla="*/ 214 h 560"/>
              <a:gd name="T20" fmla="*/ 363 w 588"/>
              <a:gd name="T21" fmla="*/ 214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8" h="560">
                <a:moveTo>
                  <a:pt x="363" y="214"/>
                </a:moveTo>
                <a:lnTo>
                  <a:pt x="294" y="0"/>
                </a:lnTo>
                <a:lnTo>
                  <a:pt x="225" y="214"/>
                </a:lnTo>
                <a:lnTo>
                  <a:pt x="0" y="214"/>
                </a:lnTo>
                <a:lnTo>
                  <a:pt x="182" y="347"/>
                </a:lnTo>
                <a:lnTo>
                  <a:pt x="112" y="560"/>
                </a:lnTo>
                <a:lnTo>
                  <a:pt x="294" y="428"/>
                </a:lnTo>
                <a:lnTo>
                  <a:pt x="475" y="560"/>
                </a:lnTo>
                <a:lnTo>
                  <a:pt x="406" y="347"/>
                </a:lnTo>
                <a:lnTo>
                  <a:pt x="588" y="214"/>
                </a:lnTo>
                <a:lnTo>
                  <a:pt x="363" y="214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7" name="Hvezda 4">
            <a:extLst>
              <a:ext uri="{FF2B5EF4-FFF2-40B4-BE49-F238E27FC236}">
                <a16:creationId xmlns:a16="http://schemas.microsoft.com/office/drawing/2014/main" id="{433BB142-317B-4333-A6CA-C7E19FEA3A49}"/>
              </a:ext>
            </a:extLst>
          </p:cNvPr>
          <p:cNvSpPr>
            <a:spLocks/>
          </p:cNvSpPr>
          <p:nvPr userDrawn="1"/>
        </p:nvSpPr>
        <p:spPr bwMode="auto">
          <a:xfrm>
            <a:off x="7094516" y="4286741"/>
            <a:ext cx="309562" cy="296862"/>
          </a:xfrm>
          <a:custGeom>
            <a:avLst/>
            <a:gdLst>
              <a:gd name="T0" fmla="*/ 363 w 586"/>
              <a:gd name="T1" fmla="*/ 213 h 559"/>
              <a:gd name="T2" fmla="*/ 293 w 586"/>
              <a:gd name="T3" fmla="*/ 0 h 559"/>
              <a:gd name="T4" fmla="*/ 224 w 586"/>
              <a:gd name="T5" fmla="*/ 213 h 559"/>
              <a:gd name="T6" fmla="*/ 0 w 586"/>
              <a:gd name="T7" fmla="*/ 213 h 559"/>
              <a:gd name="T8" fmla="*/ 181 w 586"/>
              <a:gd name="T9" fmla="*/ 345 h 559"/>
              <a:gd name="T10" fmla="*/ 111 w 586"/>
              <a:gd name="T11" fmla="*/ 559 h 559"/>
              <a:gd name="T12" fmla="*/ 293 w 586"/>
              <a:gd name="T13" fmla="*/ 427 h 559"/>
              <a:gd name="T14" fmla="*/ 474 w 586"/>
              <a:gd name="T15" fmla="*/ 559 h 559"/>
              <a:gd name="T16" fmla="*/ 406 w 586"/>
              <a:gd name="T17" fmla="*/ 345 h 559"/>
              <a:gd name="T18" fmla="*/ 586 w 586"/>
              <a:gd name="T19" fmla="*/ 213 h 559"/>
              <a:gd name="T20" fmla="*/ 363 w 586"/>
              <a:gd name="T21" fmla="*/ 213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6" h="559">
                <a:moveTo>
                  <a:pt x="363" y="213"/>
                </a:moveTo>
                <a:lnTo>
                  <a:pt x="293" y="0"/>
                </a:lnTo>
                <a:lnTo>
                  <a:pt x="224" y="213"/>
                </a:lnTo>
                <a:lnTo>
                  <a:pt x="0" y="213"/>
                </a:lnTo>
                <a:lnTo>
                  <a:pt x="181" y="345"/>
                </a:lnTo>
                <a:lnTo>
                  <a:pt x="111" y="559"/>
                </a:lnTo>
                <a:lnTo>
                  <a:pt x="293" y="427"/>
                </a:lnTo>
                <a:lnTo>
                  <a:pt x="474" y="559"/>
                </a:lnTo>
                <a:lnTo>
                  <a:pt x="406" y="345"/>
                </a:lnTo>
                <a:lnTo>
                  <a:pt x="586" y="213"/>
                </a:lnTo>
                <a:lnTo>
                  <a:pt x="363" y="213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5" name="Hvezda 3">
            <a:extLst>
              <a:ext uri="{FF2B5EF4-FFF2-40B4-BE49-F238E27FC236}">
                <a16:creationId xmlns:a16="http://schemas.microsoft.com/office/drawing/2014/main" id="{E396C293-A09D-4451-AA5E-1AAF5A4CC075}"/>
              </a:ext>
            </a:extLst>
          </p:cNvPr>
          <p:cNvSpPr>
            <a:spLocks/>
          </p:cNvSpPr>
          <p:nvPr userDrawn="1"/>
        </p:nvSpPr>
        <p:spPr bwMode="auto">
          <a:xfrm>
            <a:off x="7583466" y="4154978"/>
            <a:ext cx="311150" cy="296862"/>
          </a:xfrm>
          <a:custGeom>
            <a:avLst/>
            <a:gdLst>
              <a:gd name="T0" fmla="*/ 363 w 587"/>
              <a:gd name="T1" fmla="*/ 214 h 560"/>
              <a:gd name="T2" fmla="*/ 294 w 587"/>
              <a:gd name="T3" fmla="*/ 0 h 560"/>
              <a:gd name="T4" fmla="*/ 224 w 587"/>
              <a:gd name="T5" fmla="*/ 214 h 560"/>
              <a:gd name="T6" fmla="*/ 0 w 587"/>
              <a:gd name="T7" fmla="*/ 214 h 560"/>
              <a:gd name="T8" fmla="*/ 182 w 587"/>
              <a:gd name="T9" fmla="*/ 347 h 560"/>
              <a:gd name="T10" fmla="*/ 113 w 587"/>
              <a:gd name="T11" fmla="*/ 560 h 560"/>
              <a:gd name="T12" fmla="*/ 294 w 587"/>
              <a:gd name="T13" fmla="*/ 428 h 560"/>
              <a:gd name="T14" fmla="*/ 476 w 587"/>
              <a:gd name="T15" fmla="*/ 560 h 560"/>
              <a:gd name="T16" fmla="*/ 406 w 587"/>
              <a:gd name="T17" fmla="*/ 347 h 560"/>
              <a:gd name="T18" fmla="*/ 587 w 587"/>
              <a:gd name="T19" fmla="*/ 214 h 560"/>
              <a:gd name="T20" fmla="*/ 363 w 587"/>
              <a:gd name="T21" fmla="*/ 214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7" h="560">
                <a:moveTo>
                  <a:pt x="363" y="214"/>
                </a:moveTo>
                <a:lnTo>
                  <a:pt x="294" y="0"/>
                </a:lnTo>
                <a:lnTo>
                  <a:pt x="224" y="214"/>
                </a:lnTo>
                <a:lnTo>
                  <a:pt x="0" y="214"/>
                </a:lnTo>
                <a:lnTo>
                  <a:pt x="182" y="347"/>
                </a:lnTo>
                <a:lnTo>
                  <a:pt x="113" y="560"/>
                </a:lnTo>
                <a:lnTo>
                  <a:pt x="294" y="428"/>
                </a:lnTo>
                <a:lnTo>
                  <a:pt x="476" y="560"/>
                </a:lnTo>
                <a:lnTo>
                  <a:pt x="406" y="347"/>
                </a:lnTo>
                <a:lnTo>
                  <a:pt x="587" y="214"/>
                </a:lnTo>
                <a:lnTo>
                  <a:pt x="363" y="214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4" name="Hvezda 2">
            <a:extLst>
              <a:ext uri="{FF2B5EF4-FFF2-40B4-BE49-F238E27FC236}">
                <a16:creationId xmlns:a16="http://schemas.microsoft.com/office/drawing/2014/main" id="{1B18A196-4479-480C-845B-3E8703B79EA1}"/>
              </a:ext>
            </a:extLst>
          </p:cNvPr>
          <p:cNvSpPr>
            <a:spLocks/>
          </p:cNvSpPr>
          <p:nvPr userDrawn="1"/>
        </p:nvSpPr>
        <p:spPr bwMode="auto">
          <a:xfrm>
            <a:off x="7942241" y="3796203"/>
            <a:ext cx="311150" cy="295275"/>
          </a:xfrm>
          <a:custGeom>
            <a:avLst/>
            <a:gdLst>
              <a:gd name="T0" fmla="*/ 363 w 588"/>
              <a:gd name="T1" fmla="*/ 214 h 560"/>
              <a:gd name="T2" fmla="*/ 294 w 588"/>
              <a:gd name="T3" fmla="*/ 0 h 560"/>
              <a:gd name="T4" fmla="*/ 224 w 588"/>
              <a:gd name="T5" fmla="*/ 214 h 560"/>
              <a:gd name="T6" fmla="*/ 0 w 588"/>
              <a:gd name="T7" fmla="*/ 214 h 560"/>
              <a:gd name="T8" fmla="*/ 182 w 588"/>
              <a:gd name="T9" fmla="*/ 346 h 560"/>
              <a:gd name="T10" fmla="*/ 113 w 588"/>
              <a:gd name="T11" fmla="*/ 560 h 560"/>
              <a:gd name="T12" fmla="*/ 294 w 588"/>
              <a:gd name="T13" fmla="*/ 427 h 560"/>
              <a:gd name="T14" fmla="*/ 476 w 588"/>
              <a:gd name="T15" fmla="*/ 560 h 560"/>
              <a:gd name="T16" fmla="*/ 406 w 588"/>
              <a:gd name="T17" fmla="*/ 346 h 560"/>
              <a:gd name="T18" fmla="*/ 588 w 588"/>
              <a:gd name="T19" fmla="*/ 214 h 560"/>
              <a:gd name="T20" fmla="*/ 363 w 588"/>
              <a:gd name="T21" fmla="*/ 214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8" h="560">
                <a:moveTo>
                  <a:pt x="363" y="214"/>
                </a:moveTo>
                <a:lnTo>
                  <a:pt x="294" y="0"/>
                </a:lnTo>
                <a:lnTo>
                  <a:pt x="224" y="214"/>
                </a:lnTo>
                <a:lnTo>
                  <a:pt x="0" y="214"/>
                </a:lnTo>
                <a:lnTo>
                  <a:pt x="182" y="346"/>
                </a:lnTo>
                <a:lnTo>
                  <a:pt x="113" y="560"/>
                </a:lnTo>
                <a:lnTo>
                  <a:pt x="294" y="427"/>
                </a:lnTo>
                <a:lnTo>
                  <a:pt x="476" y="560"/>
                </a:lnTo>
                <a:lnTo>
                  <a:pt x="406" y="346"/>
                </a:lnTo>
                <a:lnTo>
                  <a:pt x="588" y="214"/>
                </a:lnTo>
                <a:lnTo>
                  <a:pt x="363" y="214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3" name="Hvezda 1">
            <a:extLst>
              <a:ext uri="{FF2B5EF4-FFF2-40B4-BE49-F238E27FC236}">
                <a16:creationId xmlns:a16="http://schemas.microsoft.com/office/drawing/2014/main" id="{DCC4F215-3145-4CA2-A963-13A02BDBA02A}"/>
              </a:ext>
            </a:extLst>
          </p:cNvPr>
          <p:cNvSpPr>
            <a:spLocks/>
          </p:cNvSpPr>
          <p:nvPr userDrawn="1"/>
        </p:nvSpPr>
        <p:spPr bwMode="auto">
          <a:xfrm>
            <a:off x="8074003" y="3305666"/>
            <a:ext cx="311150" cy="295275"/>
          </a:xfrm>
          <a:custGeom>
            <a:avLst/>
            <a:gdLst>
              <a:gd name="T0" fmla="*/ 588 w 588"/>
              <a:gd name="T1" fmla="*/ 213 h 559"/>
              <a:gd name="T2" fmla="*/ 363 w 588"/>
              <a:gd name="T3" fmla="*/ 213 h 559"/>
              <a:gd name="T4" fmla="*/ 295 w 588"/>
              <a:gd name="T5" fmla="*/ 0 h 559"/>
              <a:gd name="T6" fmla="*/ 225 w 588"/>
              <a:gd name="T7" fmla="*/ 213 h 559"/>
              <a:gd name="T8" fmla="*/ 0 w 588"/>
              <a:gd name="T9" fmla="*/ 213 h 559"/>
              <a:gd name="T10" fmla="*/ 182 w 588"/>
              <a:gd name="T11" fmla="*/ 345 h 559"/>
              <a:gd name="T12" fmla="*/ 113 w 588"/>
              <a:gd name="T13" fmla="*/ 559 h 559"/>
              <a:gd name="T14" fmla="*/ 295 w 588"/>
              <a:gd name="T15" fmla="*/ 427 h 559"/>
              <a:gd name="T16" fmla="*/ 476 w 588"/>
              <a:gd name="T17" fmla="*/ 559 h 559"/>
              <a:gd name="T18" fmla="*/ 406 w 588"/>
              <a:gd name="T19" fmla="*/ 345 h 559"/>
              <a:gd name="T20" fmla="*/ 588 w 588"/>
              <a:gd name="T21" fmla="*/ 213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8" h="559">
                <a:moveTo>
                  <a:pt x="588" y="213"/>
                </a:moveTo>
                <a:lnTo>
                  <a:pt x="363" y="213"/>
                </a:lnTo>
                <a:lnTo>
                  <a:pt x="295" y="0"/>
                </a:lnTo>
                <a:lnTo>
                  <a:pt x="225" y="213"/>
                </a:lnTo>
                <a:lnTo>
                  <a:pt x="0" y="213"/>
                </a:lnTo>
                <a:lnTo>
                  <a:pt x="182" y="345"/>
                </a:lnTo>
                <a:lnTo>
                  <a:pt x="113" y="559"/>
                </a:lnTo>
                <a:lnTo>
                  <a:pt x="295" y="427"/>
                </a:lnTo>
                <a:lnTo>
                  <a:pt x="476" y="559"/>
                </a:lnTo>
                <a:lnTo>
                  <a:pt x="406" y="345"/>
                </a:lnTo>
                <a:lnTo>
                  <a:pt x="588" y="213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780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8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6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4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8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6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4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2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85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150"/>
                            </p:stCondLst>
                            <p:childTnLst>
                              <p:par>
                                <p:cTn id="8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9" grpId="0" animBg="1"/>
      <p:bldP spid="60" grpId="0" animBg="1"/>
      <p:bldP spid="58" grpId="0" animBg="1"/>
      <p:bldP spid="61" grpId="0" animBg="1"/>
      <p:bldP spid="62" grpId="0" animBg="1"/>
      <p:bldP spid="57" grpId="0" animBg="1"/>
      <p:bldP spid="65" grpId="0" animBg="1"/>
      <p:bldP spid="64" grpId="0" animBg="1"/>
      <p:bldP spid="63" grpId="0" animBg="1"/>
    </p:bld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Section Header 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4890DAF-EDDE-4119-90E1-92F2070C6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327369"/>
            <a:ext cx="1212619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4DD523-862E-439A-AAE3-DD7717270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534" y="6327369"/>
            <a:ext cx="641417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4C70235F-C896-4870-ABCD-3D52EF91A6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2731" y="6327369"/>
            <a:ext cx="7656928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Dlouhý název příslušné prezentace</a:t>
            </a:r>
          </a:p>
        </p:txBody>
      </p:sp>
      <p:pic>
        <p:nvPicPr>
          <p:cNvPr id="21" name="Logo">
            <a:extLst>
              <a:ext uri="{FF2B5EF4-FFF2-40B4-BE49-F238E27FC236}">
                <a16:creationId xmlns:a16="http://schemas.microsoft.com/office/drawing/2014/main" id="{24580967-2E54-47DC-92C6-474EC61546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75" y="6328800"/>
            <a:ext cx="251066" cy="199260"/>
          </a:xfrm>
          <a:prstGeom prst="rect">
            <a:avLst/>
          </a:prstGeom>
        </p:spPr>
      </p:pic>
      <p:pic>
        <p:nvPicPr>
          <p:cNvPr id="9" name="Semafor">
            <a:extLst>
              <a:ext uri="{FF2B5EF4-FFF2-40B4-BE49-F238E27FC236}">
                <a16:creationId xmlns:a16="http://schemas.microsoft.com/office/drawing/2014/main" id="{BAB2016D-5F76-0172-7A03-A068FBB23C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41477" y="1919097"/>
            <a:ext cx="348374" cy="2838197"/>
          </a:xfrm>
          <a:prstGeom prst="rect">
            <a:avLst/>
          </a:prstGeom>
        </p:spPr>
      </p:pic>
      <p:pic>
        <p:nvPicPr>
          <p:cNvPr id="24" name="Vlak">
            <a:extLst>
              <a:ext uri="{FF2B5EF4-FFF2-40B4-BE49-F238E27FC236}">
                <a16:creationId xmlns:a16="http://schemas.microsoft.com/office/drawing/2014/main" id="{34E627B3-82C9-4E4D-64A7-C2285C585AE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50" y="2668734"/>
            <a:ext cx="5906251" cy="2093104"/>
          </a:xfrm>
          <a:prstGeom prst="rect">
            <a:avLst/>
          </a:prstGeom>
        </p:spPr>
      </p:pic>
      <p:pic>
        <p:nvPicPr>
          <p:cNvPr id="15" name="Budova">
            <a:extLst>
              <a:ext uri="{FF2B5EF4-FFF2-40B4-BE49-F238E27FC236}">
                <a16:creationId xmlns:a16="http://schemas.microsoft.com/office/drawing/2014/main" id="{7AD97890-01E7-60B4-5B4C-F99E2D93519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809" y="2079805"/>
            <a:ext cx="1411525" cy="1577421"/>
          </a:xfrm>
          <a:prstGeom prst="rect">
            <a:avLst/>
          </a:prstGeom>
        </p:spPr>
      </p:pic>
      <p:pic>
        <p:nvPicPr>
          <p:cNvPr id="22" name="Zarizeni u budovy">
            <a:extLst>
              <a:ext uri="{FF2B5EF4-FFF2-40B4-BE49-F238E27FC236}">
                <a16:creationId xmlns:a16="http://schemas.microsoft.com/office/drawing/2014/main" id="{34EE8A20-A8A1-8841-B4B2-3D48B28310A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136" y="3123187"/>
            <a:ext cx="475230" cy="475617"/>
          </a:xfrm>
          <a:prstGeom prst="rect">
            <a:avLst/>
          </a:prstGeom>
        </p:spPr>
      </p:pic>
      <p:pic>
        <p:nvPicPr>
          <p:cNvPr id="26" name="Graf – osy">
            <a:extLst>
              <a:ext uri="{FF2B5EF4-FFF2-40B4-BE49-F238E27FC236}">
                <a16:creationId xmlns:a16="http://schemas.microsoft.com/office/drawing/2014/main" id="{2C1E6439-19B5-F3E3-1D37-80FA54F15DB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044" y="1863323"/>
            <a:ext cx="1235084" cy="628771"/>
          </a:xfrm>
          <a:prstGeom prst="rect">
            <a:avLst/>
          </a:prstGeom>
        </p:spPr>
      </p:pic>
      <p:pic>
        <p:nvPicPr>
          <p:cNvPr id="3" name="Graf – křivka vykryta">
            <a:extLst>
              <a:ext uri="{FF2B5EF4-FFF2-40B4-BE49-F238E27FC236}">
                <a16:creationId xmlns:a16="http://schemas.microsoft.com/office/drawing/2014/main" id="{2A4D92C2-4725-EE2E-CA80-DAC904C5D64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122" y="1805723"/>
            <a:ext cx="1234440" cy="682407"/>
          </a:xfrm>
          <a:prstGeom prst="rect">
            <a:avLst/>
          </a:prstGeom>
        </p:spPr>
      </p:pic>
      <p:pic>
        <p:nvPicPr>
          <p:cNvPr id="28" name="Graf – indikace">
            <a:extLst>
              <a:ext uri="{FF2B5EF4-FFF2-40B4-BE49-F238E27FC236}">
                <a16:creationId xmlns:a16="http://schemas.microsoft.com/office/drawing/2014/main" id="{BDF4D705-DB0E-8BE1-21BE-4EA0E8F2393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30" y="1805263"/>
            <a:ext cx="909248" cy="729581"/>
          </a:xfrm>
          <a:prstGeom prst="rect">
            <a:avLst/>
          </a:prstGeom>
        </p:spPr>
      </p:pic>
      <p:pic>
        <p:nvPicPr>
          <p:cNvPr id="34" name="Posuvnik">
            <a:extLst>
              <a:ext uri="{FF2B5EF4-FFF2-40B4-BE49-F238E27FC236}">
                <a16:creationId xmlns:a16="http://schemas.microsoft.com/office/drawing/2014/main" id="{1F60531A-73E1-4B87-D5E7-8793D297E58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660" y="2447869"/>
            <a:ext cx="236971" cy="78193"/>
          </a:xfrm>
          <a:prstGeom prst="rect">
            <a:avLst/>
          </a:prstGeom>
        </p:spPr>
      </p:pic>
      <p:cxnSp>
        <p:nvCxnSpPr>
          <p:cNvPr id="120" name="Spojnice 1">
            <a:extLst>
              <a:ext uri="{FF2B5EF4-FFF2-40B4-BE49-F238E27FC236}">
                <a16:creationId xmlns:a16="http://schemas.microsoft.com/office/drawing/2014/main" id="{2C48907B-CBE5-8E01-AC4E-7302373E7300}"/>
              </a:ext>
            </a:extLst>
          </p:cNvPr>
          <p:cNvCxnSpPr/>
          <p:nvPr userDrawn="1"/>
        </p:nvCxnSpPr>
        <p:spPr>
          <a:xfrm>
            <a:off x="7716520" y="3598804"/>
            <a:ext cx="0" cy="1305010"/>
          </a:xfrm>
          <a:prstGeom prst="line">
            <a:avLst/>
          </a:prstGeom>
          <a:ln w="12700" cap="rnd">
            <a:solidFill>
              <a:schemeClr val="bg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pojnice 2">
            <a:extLst>
              <a:ext uri="{FF2B5EF4-FFF2-40B4-BE49-F238E27FC236}">
                <a16:creationId xmlns:a16="http://schemas.microsoft.com/office/drawing/2014/main" id="{44847DDB-F5A4-B1D0-07FE-92FDE64B8A5E}"/>
              </a:ext>
            </a:extLst>
          </p:cNvPr>
          <p:cNvCxnSpPr/>
          <p:nvPr userDrawn="1"/>
        </p:nvCxnSpPr>
        <p:spPr>
          <a:xfrm>
            <a:off x="7859395" y="3598804"/>
            <a:ext cx="0" cy="1305010"/>
          </a:xfrm>
          <a:prstGeom prst="line">
            <a:avLst/>
          </a:prstGeom>
          <a:ln w="12700" cap="rnd">
            <a:solidFill>
              <a:schemeClr val="bg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pojnice 3">
            <a:extLst>
              <a:ext uri="{FF2B5EF4-FFF2-40B4-BE49-F238E27FC236}">
                <a16:creationId xmlns:a16="http://schemas.microsoft.com/office/drawing/2014/main" id="{7B25A12C-DEF2-9439-2FC1-4EABE6DE78BB}"/>
              </a:ext>
            </a:extLst>
          </p:cNvPr>
          <p:cNvCxnSpPr>
            <a:cxnSpLocks/>
          </p:cNvCxnSpPr>
          <p:nvPr userDrawn="1"/>
        </p:nvCxnSpPr>
        <p:spPr>
          <a:xfrm>
            <a:off x="9324975" y="3657226"/>
            <a:ext cx="0" cy="1100068"/>
          </a:xfrm>
          <a:prstGeom prst="line">
            <a:avLst/>
          </a:prstGeom>
          <a:ln w="12700" cap="rnd">
            <a:solidFill>
              <a:schemeClr val="bg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pojnice 4">
            <a:extLst>
              <a:ext uri="{FF2B5EF4-FFF2-40B4-BE49-F238E27FC236}">
                <a16:creationId xmlns:a16="http://schemas.microsoft.com/office/drawing/2014/main" id="{37EE77D0-445B-54B6-C795-684D53B93C57}"/>
              </a:ext>
            </a:extLst>
          </p:cNvPr>
          <p:cNvCxnSpPr>
            <a:cxnSpLocks/>
          </p:cNvCxnSpPr>
          <p:nvPr userDrawn="1"/>
        </p:nvCxnSpPr>
        <p:spPr>
          <a:xfrm>
            <a:off x="9532620" y="3657226"/>
            <a:ext cx="0" cy="802379"/>
          </a:xfrm>
          <a:prstGeom prst="line">
            <a:avLst/>
          </a:prstGeom>
          <a:ln w="12700" cap="rnd">
            <a:solidFill>
              <a:schemeClr val="bg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pojnice 5">
            <a:extLst>
              <a:ext uri="{FF2B5EF4-FFF2-40B4-BE49-F238E27FC236}">
                <a16:creationId xmlns:a16="http://schemas.microsoft.com/office/drawing/2014/main" id="{38F8F19D-6759-3DA5-8540-BFB2022CB721}"/>
              </a:ext>
            </a:extLst>
          </p:cNvPr>
          <p:cNvCxnSpPr>
            <a:cxnSpLocks/>
          </p:cNvCxnSpPr>
          <p:nvPr userDrawn="1"/>
        </p:nvCxnSpPr>
        <p:spPr>
          <a:xfrm>
            <a:off x="9532620" y="4459605"/>
            <a:ext cx="1450340" cy="18415"/>
          </a:xfrm>
          <a:prstGeom prst="line">
            <a:avLst/>
          </a:prstGeom>
          <a:ln w="12700" cap="rnd">
            <a:solidFill>
              <a:schemeClr val="bg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pojnice 6">
            <a:extLst>
              <a:ext uri="{FF2B5EF4-FFF2-40B4-BE49-F238E27FC236}">
                <a16:creationId xmlns:a16="http://schemas.microsoft.com/office/drawing/2014/main" id="{E1C3E4D4-3695-DB96-2BD3-C8232803E87B}"/>
              </a:ext>
            </a:extLst>
          </p:cNvPr>
          <p:cNvCxnSpPr>
            <a:cxnSpLocks/>
            <a:stCxn id="22" idx="3"/>
          </p:cNvCxnSpPr>
          <p:nvPr userDrawn="1"/>
        </p:nvCxnSpPr>
        <p:spPr>
          <a:xfrm>
            <a:off x="8040366" y="3360996"/>
            <a:ext cx="688443" cy="1842"/>
          </a:xfrm>
          <a:prstGeom prst="line">
            <a:avLst/>
          </a:prstGeom>
          <a:ln w="12700" cap="rnd">
            <a:solidFill>
              <a:schemeClr val="bg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Semafor – svetla">
            <a:extLst>
              <a:ext uri="{FF2B5EF4-FFF2-40B4-BE49-F238E27FC236}">
                <a16:creationId xmlns:a16="http://schemas.microsoft.com/office/drawing/2014/main" id="{ACF94CC7-8CEA-92E0-54FE-D55E44B5D098}"/>
              </a:ext>
            </a:extLst>
          </p:cNvPr>
          <p:cNvSpPr/>
          <p:nvPr userDrawn="1"/>
        </p:nvSpPr>
        <p:spPr>
          <a:xfrm>
            <a:off x="10969292" y="2263724"/>
            <a:ext cx="90000" cy="900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pic>
        <p:nvPicPr>
          <p:cNvPr id="27" name="Koleje – prodlouzene">
            <a:extLst>
              <a:ext uri="{FF2B5EF4-FFF2-40B4-BE49-F238E27FC236}">
                <a16:creationId xmlns:a16="http://schemas.microsoft.com/office/drawing/2014/main" id="{576E0375-4677-F3E1-D2C7-EFEFF891E82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8286" y="4748327"/>
            <a:ext cx="15917643" cy="86593"/>
          </a:xfrm>
          <a:prstGeom prst="rect">
            <a:avLst/>
          </a:prstGeom>
        </p:spPr>
      </p:pic>
      <p:grpSp>
        <p:nvGrpSpPr>
          <p:cNvPr id="25" name="Pod kolejemi">
            <a:extLst>
              <a:ext uri="{FF2B5EF4-FFF2-40B4-BE49-F238E27FC236}">
                <a16:creationId xmlns:a16="http://schemas.microsoft.com/office/drawing/2014/main" id="{62C8B32D-D211-258A-1708-D2903E2F4417}"/>
              </a:ext>
            </a:extLst>
          </p:cNvPr>
          <p:cNvGrpSpPr/>
          <p:nvPr userDrawn="1"/>
        </p:nvGrpSpPr>
        <p:grpSpPr>
          <a:xfrm>
            <a:off x="2107240" y="4904891"/>
            <a:ext cx="5982388" cy="98872"/>
            <a:chOff x="2107240" y="4904891"/>
            <a:chExt cx="5982388" cy="98872"/>
          </a:xfrm>
        </p:grpSpPr>
        <p:pic>
          <p:nvPicPr>
            <p:cNvPr id="17" name="Zarizeni pod koleje">
              <a:extLst>
                <a:ext uri="{FF2B5EF4-FFF2-40B4-BE49-F238E27FC236}">
                  <a16:creationId xmlns:a16="http://schemas.microsoft.com/office/drawing/2014/main" id="{D0018252-46F7-8B46-30ED-68EBA7D36A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5874" y="4904891"/>
              <a:ext cx="573754" cy="98872"/>
            </a:xfrm>
            <a:prstGeom prst="rect">
              <a:avLst/>
            </a:prstGeom>
          </p:spPr>
        </p:pic>
        <p:pic>
          <p:nvPicPr>
            <p:cNvPr id="36" name="Zarizeni pod koleje">
              <a:extLst>
                <a:ext uri="{FF2B5EF4-FFF2-40B4-BE49-F238E27FC236}">
                  <a16:creationId xmlns:a16="http://schemas.microsoft.com/office/drawing/2014/main" id="{2BED4986-D379-CD9D-CBCD-B6B6CD5135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7240" y="4904891"/>
              <a:ext cx="573754" cy="988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39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accel="40000" decel="3000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3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3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</p:bld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Section Header 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4890DAF-EDDE-4119-90E1-92F2070C6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327369"/>
            <a:ext cx="1212619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4DD523-862E-439A-AAE3-DD7717270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534" y="6327369"/>
            <a:ext cx="641417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4C70235F-C896-4870-ABCD-3D52EF91A6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2731" y="6327369"/>
            <a:ext cx="7656928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Dlouhý název příslušné prezentace</a:t>
            </a:r>
          </a:p>
        </p:txBody>
      </p:sp>
      <p:pic>
        <p:nvPicPr>
          <p:cNvPr id="21" name="Logo">
            <a:extLst>
              <a:ext uri="{FF2B5EF4-FFF2-40B4-BE49-F238E27FC236}">
                <a16:creationId xmlns:a16="http://schemas.microsoft.com/office/drawing/2014/main" id="{24580967-2E54-47DC-92C6-474EC61546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75" y="6328800"/>
            <a:ext cx="251066" cy="199260"/>
          </a:xfrm>
          <a:prstGeom prst="rect">
            <a:avLst/>
          </a:prstGeom>
        </p:spPr>
      </p:pic>
      <p:cxnSp>
        <p:nvCxnSpPr>
          <p:cNvPr id="97" name="10 vlna">
            <a:extLst>
              <a:ext uri="{FF2B5EF4-FFF2-40B4-BE49-F238E27FC236}">
                <a16:creationId xmlns:a16="http://schemas.microsoft.com/office/drawing/2014/main" id="{7BDC4858-A2FF-A934-75DE-F3FD199BD3CF}"/>
              </a:ext>
            </a:extLst>
          </p:cNvPr>
          <p:cNvCxnSpPr>
            <a:cxnSpLocks/>
          </p:cNvCxnSpPr>
          <p:nvPr userDrawn="1"/>
        </p:nvCxnSpPr>
        <p:spPr>
          <a:xfrm>
            <a:off x="6921101" y="4391009"/>
            <a:ext cx="833619" cy="0"/>
          </a:xfrm>
          <a:prstGeom prst="line">
            <a:avLst/>
          </a:prstGeom>
          <a:ln w="127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12 vlna">
            <a:extLst>
              <a:ext uri="{FF2B5EF4-FFF2-40B4-BE49-F238E27FC236}">
                <a16:creationId xmlns:a16="http://schemas.microsoft.com/office/drawing/2014/main" id="{3FFF7723-5389-5C36-EEB4-61F55F03E606}"/>
              </a:ext>
            </a:extLst>
          </p:cNvPr>
          <p:cNvCxnSpPr>
            <a:cxnSpLocks/>
          </p:cNvCxnSpPr>
          <p:nvPr userDrawn="1"/>
        </p:nvCxnSpPr>
        <p:spPr>
          <a:xfrm>
            <a:off x="10313626" y="4124702"/>
            <a:ext cx="2152190" cy="0"/>
          </a:xfrm>
          <a:prstGeom prst="line">
            <a:avLst/>
          </a:prstGeom>
          <a:ln w="127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10 vlna">
            <a:extLst>
              <a:ext uri="{FF2B5EF4-FFF2-40B4-BE49-F238E27FC236}">
                <a16:creationId xmlns:a16="http://schemas.microsoft.com/office/drawing/2014/main" id="{5930526F-5E5D-1B33-EB62-952FE67A1703}"/>
              </a:ext>
            </a:extLst>
          </p:cNvPr>
          <p:cNvCxnSpPr>
            <a:cxnSpLocks/>
          </p:cNvCxnSpPr>
          <p:nvPr userDrawn="1"/>
        </p:nvCxnSpPr>
        <p:spPr>
          <a:xfrm>
            <a:off x="4177824" y="3590909"/>
            <a:ext cx="833619" cy="0"/>
          </a:xfrm>
          <a:prstGeom prst="line">
            <a:avLst/>
          </a:prstGeom>
          <a:ln w="127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10 vlna">
            <a:extLst>
              <a:ext uri="{FF2B5EF4-FFF2-40B4-BE49-F238E27FC236}">
                <a16:creationId xmlns:a16="http://schemas.microsoft.com/office/drawing/2014/main" id="{F6E01915-2E90-ED19-DCA3-17AE89934EF2}"/>
              </a:ext>
            </a:extLst>
          </p:cNvPr>
          <p:cNvCxnSpPr>
            <a:cxnSpLocks/>
          </p:cNvCxnSpPr>
          <p:nvPr userDrawn="1"/>
        </p:nvCxnSpPr>
        <p:spPr>
          <a:xfrm>
            <a:off x="7794861" y="3590909"/>
            <a:ext cx="833619" cy="0"/>
          </a:xfrm>
          <a:prstGeom prst="line">
            <a:avLst/>
          </a:prstGeom>
          <a:ln w="127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10 vlna">
            <a:extLst>
              <a:ext uri="{FF2B5EF4-FFF2-40B4-BE49-F238E27FC236}">
                <a16:creationId xmlns:a16="http://schemas.microsoft.com/office/drawing/2014/main" id="{E30B7F09-3CE9-0A2A-C9AB-A8AAC80A3A2C}"/>
              </a:ext>
            </a:extLst>
          </p:cNvPr>
          <p:cNvCxnSpPr>
            <a:cxnSpLocks/>
          </p:cNvCxnSpPr>
          <p:nvPr userDrawn="1"/>
        </p:nvCxnSpPr>
        <p:spPr>
          <a:xfrm>
            <a:off x="5798580" y="4124702"/>
            <a:ext cx="1442813" cy="0"/>
          </a:xfrm>
          <a:prstGeom prst="line">
            <a:avLst/>
          </a:prstGeom>
          <a:ln w="127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lana vlevo">
            <a:extLst>
              <a:ext uri="{FF2B5EF4-FFF2-40B4-BE49-F238E27FC236}">
                <a16:creationId xmlns:a16="http://schemas.microsoft.com/office/drawing/2014/main" id="{FF9527EB-76B0-E32C-DB44-17B31DCF36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3413" y="2550221"/>
            <a:ext cx="9923764" cy="626055"/>
          </a:xfrm>
          <a:prstGeom prst="rect">
            <a:avLst/>
          </a:prstGeom>
        </p:spPr>
      </p:pic>
      <p:pic>
        <p:nvPicPr>
          <p:cNvPr id="87" name="lana vpravo">
            <a:extLst>
              <a:ext uri="{FF2B5EF4-FFF2-40B4-BE49-F238E27FC236}">
                <a16:creationId xmlns:a16="http://schemas.microsoft.com/office/drawing/2014/main" id="{53AEEC4F-4DC0-6824-C0EE-08C8341F68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33889" y="2550221"/>
            <a:ext cx="9917033" cy="626055"/>
          </a:xfrm>
          <a:prstGeom prst="rect">
            <a:avLst/>
          </a:prstGeom>
        </p:spPr>
      </p:pic>
      <p:pic>
        <p:nvPicPr>
          <p:cNvPr id="85" name="oblouky vypln">
            <a:extLst>
              <a:ext uri="{FF2B5EF4-FFF2-40B4-BE49-F238E27FC236}">
                <a16:creationId xmlns:a16="http://schemas.microsoft.com/office/drawing/2014/main" id="{9A4EC0A8-EE62-FDB7-DE0F-6D0468733D7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40726" y="2554147"/>
            <a:ext cx="11030020" cy="615958"/>
          </a:xfrm>
          <a:prstGeom prst="rect">
            <a:avLst/>
          </a:prstGeom>
        </p:spPr>
      </p:pic>
      <p:pic>
        <p:nvPicPr>
          <p:cNvPr id="83" name="oblouky">
            <a:extLst>
              <a:ext uri="{FF2B5EF4-FFF2-40B4-BE49-F238E27FC236}">
                <a16:creationId xmlns:a16="http://schemas.microsoft.com/office/drawing/2014/main" id="{1E4A27AE-9B53-C607-D756-B35C415A31A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036238" y="2547977"/>
            <a:ext cx="11038996" cy="628299"/>
          </a:xfrm>
          <a:prstGeom prst="rect">
            <a:avLst/>
          </a:prstGeom>
        </p:spPr>
      </p:pic>
      <p:pic>
        <p:nvPicPr>
          <p:cNvPr id="30" name="05 rampa vpravo">
            <a:extLst>
              <a:ext uri="{FF2B5EF4-FFF2-40B4-BE49-F238E27FC236}">
                <a16:creationId xmlns:a16="http://schemas.microsoft.com/office/drawing/2014/main" id="{CFEAD478-12C3-9C5B-6D46-E13EFF45DC2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644635" y="3163357"/>
            <a:ext cx="3248083" cy="230563"/>
          </a:xfrm>
          <a:prstGeom prst="rect">
            <a:avLst/>
          </a:prstGeom>
        </p:spPr>
      </p:pic>
      <p:pic>
        <p:nvPicPr>
          <p:cNvPr id="23" name="04 rampa vlevo">
            <a:extLst>
              <a:ext uri="{FF2B5EF4-FFF2-40B4-BE49-F238E27FC236}">
                <a16:creationId xmlns:a16="http://schemas.microsoft.com/office/drawing/2014/main" id="{3CCC99CE-E793-9C17-F8B3-FDEDC07AE2E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218157" y="3163357"/>
            <a:ext cx="3248083" cy="230563"/>
          </a:xfrm>
          <a:prstGeom prst="rect">
            <a:avLst/>
          </a:prstGeom>
        </p:spPr>
      </p:pic>
      <p:cxnSp>
        <p:nvCxnSpPr>
          <p:cNvPr id="73" name="03 kolej">
            <a:extLst>
              <a:ext uri="{FF2B5EF4-FFF2-40B4-BE49-F238E27FC236}">
                <a16:creationId xmlns:a16="http://schemas.microsoft.com/office/drawing/2014/main" id="{C2F50015-A242-7CBB-9F65-070546365B40}"/>
              </a:ext>
            </a:extLst>
          </p:cNvPr>
          <p:cNvCxnSpPr>
            <a:cxnSpLocks/>
          </p:cNvCxnSpPr>
          <p:nvPr userDrawn="1"/>
        </p:nvCxnSpPr>
        <p:spPr>
          <a:xfrm>
            <a:off x="1841724" y="3167167"/>
            <a:ext cx="11984988" cy="0"/>
          </a:xfrm>
          <a:prstGeom prst="line">
            <a:avLst/>
          </a:prstGeom>
          <a:ln w="127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02 nosniky alt">
            <a:extLst>
              <a:ext uri="{FF2B5EF4-FFF2-40B4-BE49-F238E27FC236}">
                <a16:creationId xmlns:a16="http://schemas.microsoft.com/office/drawing/2014/main" id="{B371CDCC-047A-AB52-F0B0-7F84F1CC478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2011415" y="3161452"/>
            <a:ext cx="11082749" cy="697861"/>
          </a:xfrm>
          <a:prstGeom prst="rect">
            <a:avLst/>
          </a:prstGeom>
        </p:spPr>
      </p:pic>
      <p:grpSp>
        <p:nvGrpSpPr>
          <p:cNvPr id="81" name="01 voda">
            <a:extLst>
              <a:ext uri="{FF2B5EF4-FFF2-40B4-BE49-F238E27FC236}">
                <a16:creationId xmlns:a16="http://schemas.microsoft.com/office/drawing/2014/main" id="{6CD0F9F8-5B9C-BF09-3A4F-412F8330548E}"/>
              </a:ext>
            </a:extLst>
          </p:cNvPr>
          <p:cNvGrpSpPr/>
          <p:nvPr userDrawn="1"/>
        </p:nvGrpSpPr>
        <p:grpSpPr>
          <a:xfrm>
            <a:off x="2798922" y="3855286"/>
            <a:ext cx="6139045" cy="0"/>
            <a:chOff x="3045587" y="3853598"/>
            <a:chExt cx="5886958" cy="0"/>
          </a:xfrm>
        </p:grpSpPr>
        <p:cxnSp>
          <p:nvCxnSpPr>
            <p:cNvPr id="70" name="vlna">
              <a:extLst>
                <a:ext uri="{FF2B5EF4-FFF2-40B4-BE49-F238E27FC236}">
                  <a16:creationId xmlns:a16="http://schemas.microsoft.com/office/drawing/2014/main" id="{6711E3EB-177B-437C-C141-16F010B29C4D}"/>
                </a:ext>
              </a:extLst>
            </p:cNvPr>
            <p:cNvCxnSpPr/>
            <p:nvPr userDrawn="1"/>
          </p:nvCxnSpPr>
          <p:spPr>
            <a:xfrm>
              <a:off x="3045587" y="3853598"/>
              <a:ext cx="1442813" cy="0"/>
            </a:xfrm>
            <a:prstGeom prst="line">
              <a:avLst/>
            </a:prstGeom>
            <a:ln w="12700">
              <a:solidFill>
                <a:schemeClr val="bg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vlna">
              <a:extLst>
                <a:ext uri="{FF2B5EF4-FFF2-40B4-BE49-F238E27FC236}">
                  <a16:creationId xmlns:a16="http://schemas.microsoft.com/office/drawing/2014/main" id="{9131216F-5064-D4B9-55E1-F88089618DB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826236" y="3853598"/>
              <a:ext cx="4106309" cy="0"/>
            </a:xfrm>
            <a:prstGeom prst="line">
              <a:avLst/>
            </a:prstGeom>
            <a:ln w="12700">
              <a:solidFill>
                <a:schemeClr val="bg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663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90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3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3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6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9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3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3915" y="1509712"/>
            <a:ext cx="6114035" cy="1919288"/>
          </a:xfrm>
        </p:spPr>
        <p:txBody>
          <a:bodyPr anchor="t" anchorCtr="0"/>
          <a:lstStyle>
            <a:lvl1pPr marL="252000" indent="-252000" algn="r">
              <a:buClrTx/>
              <a:buFont typeface="Verdana" pitchFamily="34" charset="0"/>
              <a:buChar char="—"/>
              <a:defRPr sz="1500" b="1">
                <a:solidFill>
                  <a:schemeClr val="tx1"/>
                </a:solidFill>
              </a:defRPr>
            </a:lvl1pPr>
            <a:lvl2pPr marL="504000" indent="-252000" algn="r">
              <a:buClrTx/>
              <a:buFont typeface="Verdana" pitchFamily="34" charset="0"/>
              <a:buChar char="—"/>
              <a:defRPr sz="1500" b="0">
                <a:solidFill>
                  <a:schemeClr val="tx1"/>
                </a:solidFill>
              </a:defRPr>
            </a:lvl2pPr>
            <a:lvl3pPr marL="756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3pPr>
            <a:lvl4pPr marL="972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4pPr>
            <a:lvl5pPr marL="1188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5pPr>
            <a:lvl6pPr marL="1404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6pPr>
            <a:lvl7pPr marL="1620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7pPr>
            <a:lvl8pPr marL="1836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8pPr>
            <a:lvl9pPr marL="2052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cs-CZ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62518" y="6327367"/>
            <a:ext cx="8097307" cy="330607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423915" y="357188"/>
            <a:ext cx="6114036" cy="803524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658284" y="5570625"/>
            <a:ext cx="8101541" cy="496800"/>
          </a:xfrm>
        </p:spPr>
        <p:txBody>
          <a:bodyPr anchor="t" anchorCtr="0"/>
          <a:lstStyle>
            <a:lvl1pPr marL="216000" indent="-216000">
              <a:buClrTx/>
              <a:defRPr sz="1100" b="0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AF56491-32BB-4DE5-A173-C0E2F5AA07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1" y="432000"/>
            <a:ext cx="1713673" cy="63568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Print (Eco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3915" y="1509712"/>
            <a:ext cx="6114035" cy="1919288"/>
          </a:xfrm>
        </p:spPr>
        <p:txBody>
          <a:bodyPr anchor="t" anchorCtr="0"/>
          <a:lstStyle>
            <a:lvl1pPr marL="252000" indent="-252000" algn="r">
              <a:buClrTx/>
              <a:buFont typeface="Verdana" pitchFamily="34" charset="0"/>
              <a:buChar char="—"/>
              <a:defRPr sz="1500" b="1">
                <a:solidFill>
                  <a:schemeClr val="bg1"/>
                </a:solidFill>
              </a:defRPr>
            </a:lvl1pPr>
            <a:lvl2pPr marL="504000" indent="-252000" algn="r">
              <a:buClrTx/>
              <a:buFont typeface="Verdana" pitchFamily="34" charset="0"/>
              <a:buChar char="—"/>
              <a:defRPr sz="1500" b="0">
                <a:solidFill>
                  <a:schemeClr val="bg1"/>
                </a:solidFill>
              </a:defRPr>
            </a:lvl2pPr>
            <a:lvl3pPr marL="756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3pPr>
            <a:lvl4pPr marL="972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4pPr>
            <a:lvl5pPr marL="1188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5pPr>
            <a:lvl6pPr marL="1404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6pPr>
            <a:lvl7pPr marL="1620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7pPr>
            <a:lvl8pPr marL="1836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8pPr>
            <a:lvl9pPr marL="2052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cs-CZ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62518" y="6327368"/>
            <a:ext cx="10875433" cy="221070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423915" y="357188"/>
            <a:ext cx="6114036" cy="80352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658284" y="5570625"/>
            <a:ext cx="10875433" cy="496800"/>
          </a:xfrm>
        </p:spPr>
        <p:txBody>
          <a:bodyPr anchor="t" anchorCtr="0"/>
          <a:lstStyle>
            <a:lvl1pPr marL="216000" indent="-216000">
              <a:buClrTx/>
              <a:defRPr sz="1100" b="0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37F213C-40DD-4D46-AF84-462EFBEF8D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485" y="432000"/>
            <a:ext cx="1713673" cy="63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00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2517" y="4059080"/>
            <a:ext cx="8097309" cy="1134144"/>
          </a:xfrm>
        </p:spPr>
        <p:txBody>
          <a:bodyPr anchor="b" anchorCtr="0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518" y="3429000"/>
            <a:ext cx="8097308" cy="378048"/>
          </a:xfrm>
        </p:spPr>
        <p:txBody>
          <a:bodyPr anchor="b" anchorCtr="0"/>
          <a:lstStyle>
            <a:lvl1pPr marL="252000" indent="-252000" algn="l">
              <a:buClrTx/>
              <a:buFont typeface="Verdana" pitchFamily="34" charset="0"/>
              <a:buChar char="—"/>
              <a:defRPr sz="1500" b="1">
                <a:solidFill>
                  <a:schemeClr val="accent3"/>
                </a:solidFill>
              </a:defRPr>
            </a:lvl1pPr>
            <a:lvl2pPr marL="504000" indent="-252000" algn="l">
              <a:buClrTx/>
              <a:buFont typeface="Verdana" pitchFamily="34" charset="0"/>
              <a:buChar char="—"/>
              <a:defRPr sz="1500">
                <a:solidFill>
                  <a:schemeClr val="accent3"/>
                </a:solidFill>
              </a:defRPr>
            </a:lvl2pPr>
            <a:lvl3pPr marL="756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3pPr>
            <a:lvl4pPr marL="972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4pPr>
            <a:lvl5pPr marL="1188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5pPr>
            <a:lvl6pPr marL="1404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6pPr>
            <a:lvl7pPr marL="1620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7pPr>
            <a:lvl8pPr marL="1836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8pPr>
            <a:lvl9pPr marL="2052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cs-CZ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62518" y="6327368"/>
            <a:ext cx="8097307" cy="216000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62518" y="5571272"/>
            <a:ext cx="8097307" cy="496152"/>
          </a:xfrm>
        </p:spPr>
        <p:txBody>
          <a:bodyPr anchor="t" anchorCtr="0"/>
          <a:lstStyle>
            <a:lvl1pPr marL="252000" indent="-252000">
              <a:buClrTx/>
              <a:defRPr sz="1500" b="0">
                <a:solidFill>
                  <a:schemeClr val="tx1"/>
                </a:solidFill>
              </a:defRPr>
            </a:lvl1pPr>
            <a:lvl2pPr marL="468000" indent="-216000">
              <a:buClrTx/>
              <a:defRPr sz="1100" b="0">
                <a:solidFill>
                  <a:schemeClr val="tx1"/>
                </a:solidFill>
              </a:defRPr>
            </a:lvl2pPr>
            <a:lvl3pPr marL="684000" indent="-216000">
              <a:buClrTx/>
              <a:defRPr sz="1100" b="0">
                <a:solidFill>
                  <a:schemeClr val="tx1"/>
                </a:solidFill>
              </a:defRPr>
            </a:lvl3pPr>
            <a:lvl4pPr marL="936000" indent="-216000">
              <a:buClrTx/>
              <a:defRPr sz="1100" b="0">
                <a:solidFill>
                  <a:schemeClr val="tx1"/>
                </a:solidFill>
              </a:defRPr>
            </a:lvl4pPr>
            <a:lvl5pPr marL="1188000" indent="-216000">
              <a:buClrTx/>
              <a:defRPr sz="1100" b="0">
                <a:solidFill>
                  <a:schemeClr val="tx1"/>
                </a:solidFill>
              </a:defRPr>
            </a:lvl5pPr>
            <a:lvl6pPr marL="1404000" indent="-216000">
              <a:buClrTx/>
              <a:defRPr sz="1100" b="0">
                <a:solidFill>
                  <a:schemeClr val="tx1"/>
                </a:solidFill>
              </a:defRPr>
            </a:lvl6pPr>
            <a:lvl7pPr marL="1620000" indent="-216000">
              <a:buClrTx/>
              <a:defRPr sz="1100" b="0">
                <a:solidFill>
                  <a:schemeClr val="tx1"/>
                </a:solidFill>
              </a:defRPr>
            </a:lvl7pPr>
            <a:lvl8pPr marL="1836000" indent="-216000">
              <a:buClrTx/>
              <a:defRPr sz="1100" b="0">
                <a:solidFill>
                  <a:schemeClr val="tx1"/>
                </a:solidFill>
              </a:defRPr>
            </a:lvl8pPr>
            <a:lvl9pPr marL="2052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6CCC1AE-3554-419C-8E4D-ACAF934803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1" y="432000"/>
            <a:ext cx="1713673" cy="63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85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rint (Eco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2517" y="4059080"/>
            <a:ext cx="8097309" cy="1134144"/>
          </a:xfrm>
        </p:spPr>
        <p:txBody>
          <a:bodyPr anchor="b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518" y="3429000"/>
            <a:ext cx="8097308" cy="378048"/>
          </a:xfrm>
        </p:spPr>
        <p:txBody>
          <a:bodyPr anchor="b" anchorCtr="0"/>
          <a:lstStyle>
            <a:lvl1pPr marL="252000" indent="-252000" algn="l">
              <a:buClrTx/>
              <a:buFont typeface="Verdana" pitchFamily="34" charset="0"/>
              <a:buChar char="—"/>
              <a:defRPr sz="1500" b="1">
                <a:solidFill>
                  <a:schemeClr val="accent3"/>
                </a:solidFill>
              </a:defRPr>
            </a:lvl1pPr>
            <a:lvl2pPr marL="504000" indent="-252000" algn="l">
              <a:buClrTx/>
              <a:buFont typeface="Verdana" pitchFamily="34" charset="0"/>
              <a:buChar char="—"/>
              <a:defRPr sz="1500">
                <a:solidFill>
                  <a:schemeClr val="accent3"/>
                </a:solidFill>
              </a:defRPr>
            </a:lvl2pPr>
            <a:lvl3pPr marL="756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3pPr>
            <a:lvl4pPr marL="972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4pPr>
            <a:lvl5pPr marL="1188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5pPr>
            <a:lvl6pPr marL="1404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6pPr>
            <a:lvl7pPr marL="1620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7pPr>
            <a:lvl8pPr marL="1836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8pPr>
            <a:lvl9pPr marL="2052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cs-CZ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62519" y="6327367"/>
            <a:ext cx="8097308" cy="292507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62519" y="5571272"/>
            <a:ext cx="8097308" cy="496152"/>
          </a:xfrm>
        </p:spPr>
        <p:txBody>
          <a:bodyPr anchor="t" anchorCtr="0"/>
          <a:lstStyle>
            <a:lvl1pPr marL="252000" indent="-252000">
              <a:buClrTx/>
              <a:defRPr sz="1500" b="0">
                <a:solidFill>
                  <a:schemeClr val="tx1"/>
                </a:solidFill>
              </a:defRPr>
            </a:lvl1pPr>
            <a:lvl2pPr marL="468000" indent="-216000">
              <a:buClrTx/>
              <a:defRPr sz="1100" b="0">
                <a:solidFill>
                  <a:schemeClr val="tx1"/>
                </a:solidFill>
              </a:defRPr>
            </a:lvl2pPr>
            <a:lvl3pPr marL="684000" indent="-216000">
              <a:buClrTx/>
              <a:defRPr sz="1100" b="0">
                <a:solidFill>
                  <a:schemeClr val="tx1"/>
                </a:solidFill>
              </a:defRPr>
            </a:lvl3pPr>
            <a:lvl4pPr marL="936000" indent="-216000">
              <a:buClrTx/>
              <a:defRPr sz="1100" b="0">
                <a:solidFill>
                  <a:schemeClr val="tx1"/>
                </a:solidFill>
              </a:defRPr>
            </a:lvl4pPr>
            <a:lvl5pPr marL="1188000" indent="-216000">
              <a:buClrTx/>
              <a:defRPr sz="1100" b="0">
                <a:solidFill>
                  <a:schemeClr val="tx1"/>
                </a:solidFill>
              </a:defRPr>
            </a:lvl5pPr>
            <a:lvl6pPr marL="1404000" indent="-216000">
              <a:buClrTx/>
              <a:defRPr sz="1100" b="0">
                <a:solidFill>
                  <a:schemeClr val="tx1"/>
                </a:solidFill>
              </a:defRPr>
            </a:lvl6pPr>
            <a:lvl7pPr marL="1620000" indent="-216000">
              <a:buClrTx/>
              <a:defRPr sz="1100" b="0">
                <a:solidFill>
                  <a:schemeClr val="tx1"/>
                </a:solidFill>
              </a:defRPr>
            </a:lvl7pPr>
            <a:lvl8pPr marL="1836000" indent="-216000">
              <a:buClrTx/>
              <a:defRPr sz="1100" b="0">
                <a:solidFill>
                  <a:schemeClr val="tx1"/>
                </a:solidFill>
              </a:defRPr>
            </a:lvl8pPr>
            <a:lvl9pPr marL="2052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3FDC2F4-0179-4805-A101-DB03E5EE1E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163" y="432000"/>
            <a:ext cx="1713673" cy="63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35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518" y="1509714"/>
            <a:ext cx="8103489" cy="4061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62518" y="5697289"/>
            <a:ext cx="10875433" cy="370137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62518" y="360000"/>
            <a:ext cx="8103489" cy="8007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Dlouhý název příslušné prezentace</a:t>
            </a:r>
          </a:p>
        </p:txBody>
      </p:sp>
    </p:spTree>
    <p:extLst>
      <p:ext uri="{BB962C8B-B14F-4D97-AF65-F5344CB8AC3E}">
        <p14:creationId xmlns:p14="http://schemas.microsoft.com/office/powerpoint/2010/main" val="217063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Dlouhý název příslušné prezentace</a:t>
            </a:r>
          </a:p>
        </p:txBody>
      </p:sp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1F3515EC-9285-880C-B9DB-81121F74285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43627" y="304479"/>
            <a:ext cx="5394323" cy="288229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Zástupný symbol obrázku 3">
            <a:extLst>
              <a:ext uri="{FF2B5EF4-FFF2-40B4-BE49-F238E27FC236}">
                <a16:creationId xmlns:a16="http://schemas.microsoft.com/office/drawing/2014/main" id="{B8A7C036-A593-474B-2D97-A0F0857AD60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65164" y="304480"/>
            <a:ext cx="5394324" cy="288229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obrázku 3">
            <a:extLst>
              <a:ext uri="{FF2B5EF4-FFF2-40B4-BE49-F238E27FC236}">
                <a16:creationId xmlns:a16="http://schemas.microsoft.com/office/drawing/2014/main" id="{F2FCFB06-F2F7-C217-535F-AFA1CBA979A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43677" y="3275283"/>
            <a:ext cx="5383162" cy="288229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obrázku 3">
            <a:extLst>
              <a:ext uri="{FF2B5EF4-FFF2-40B4-BE49-F238E27FC236}">
                <a16:creationId xmlns:a16="http://schemas.microsoft.com/office/drawing/2014/main" id="{B1DCE192-5A01-1F80-511C-E075B7AC28A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65164" y="3275283"/>
            <a:ext cx="5394324" cy="2882293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638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817" userDrawn="1">
          <p15:clr>
            <a:srgbClr val="FBAE40"/>
          </p15:clr>
        </p15:guide>
        <p15:guide id="3" pos="386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518" y="1509714"/>
            <a:ext cx="8103489" cy="4061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62518" y="5697289"/>
            <a:ext cx="10875433" cy="370137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62518" y="360000"/>
            <a:ext cx="8103489" cy="8007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Dlouhý název příslušné prezentace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518" y="1509714"/>
            <a:ext cx="7192433" cy="4061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62518" y="5697289"/>
            <a:ext cx="10875433" cy="370137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62518" y="360000"/>
            <a:ext cx="8103489" cy="8007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8178801" y="1509714"/>
            <a:ext cx="3359151" cy="40608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cs-CZ" dirty="0"/>
              <a:t>Dlouhý název příslušné prezentace</a:t>
            </a:r>
          </a:p>
        </p:txBody>
      </p:sp>
    </p:spTree>
    <p:extLst>
      <p:ext uri="{BB962C8B-B14F-4D97-AF65-F5344CB8AC3E}">
        <p14:creationId xmlns:p14="http://schemas.microsoft.com/office/powerpoint/2010/main" val="8507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519" y="1509714"/>
            <a:ext cx="5266267" cy="4061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Dlouhý název příslušné prezentace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62518" y="5697289"/>
            <a:ext cx="10875433" cy="370137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62518" y="360000"/>
            <a:ext cx="8103489" cy="8007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63219" y="1509714"/>
            <a:ext cx="5274733" cy="4060825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816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2 column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Dlouhý název příslušné prezentace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62518" y="5697289"/>
            <a:ext cx="10875433" cy="370137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662518" y="360000"/>
            <a:ext cx="8103489" cy="8007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>
            <a:extLst>
              <a:ext uri="{FF2B5EF4-FFF2-40B4-BE49-F238E27FC236}">
                <a16:creationId xmlns:a16="http://schemas.microsoft.com/office/drawing/2014/main" id="{68D0098E-95E8-348E-0D21-F60B456965A2}"/>
              </a:ext>
            </a:extLst>
          </p:cNvPr>
          <p:cNvSpPr txBox="1">
            <a:spLocks/>
          </p:cNvSpPr>
          <p:nvPr userDrawn="1"/>
        </p:nvSpPr>
        <p:spPr>
          <a:xfrm>
            <a:off x="10606974" y="13170129"/>
            <a:ext cx="641417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Zástupný text 15">
            <a:extLst>
              <a:ext uri="{FF2B5EF4-FFF2-40B4-BE49-F238E27FC236}">
                <a16:creationId xmlns:a16="http://schemas.microsoft.com/office/drawing/2014/main" id="{C0DC7CAD-4626-1D0E-098B-B9987E3859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2518" y="1504950"/>
            <a:ext cx="5264150" cy="4062413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1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1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100" b="0">
                <a:solidFill>
                  <a:schemeClr val="accent6"/>
                </a:solidFill>
              </a:defRPr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100" b="0">
                <a:solidFill>
                  <a:schemeClr val="accent6"/>
                </a:solidFill>
              </a:defRPr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100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9" name="Zástupný text 15">
            <a:extLst>
              <a:ext uri="{FF2B5EF4-FFF2-40B4-BE49-F238E27FC236}">
                <a16:creationId xmlns:a16="http://schemas.microsoft.com/office/drawing/2014/main" id="{D59B1F4A-7321-52C6-68B1-8BF7249E134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2688" y="1504950"/>
            <a:ext cx="5264150" cy="4062413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1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1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100" b="0">
                <a:solidFill>
                  <a:schemeClr val="accent6"/>
                </a:solidFill>
              </a:defRPr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100" b="0">
                <a:solidFill>
                  <a:schemeClr val="accent6"/>
                </a:solidFill>
              </a:defRPr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100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05769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518" y="3429000"/>
            <a:ext cx="10875433" cy="21422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Dlouhý název příslušné prezentace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62518" y="5697289"/>
            <a:ext cx="10875433" cy="370137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62518" y="360000"/>
            <a:ext cx="10875433" cy="8007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45583" y="1509713"/>
            <a:ext cx="3359151" cy="1692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337051" y="1509713"/>
            <a:ext cx="3517900" cy="1692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187268" y="1509713"/>
            <a:ext cx="3350683" cy="1692000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520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/ Section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-613" y="-2383"/>
            <a:ext cx="12195788" cy="5469733"/>
          </a:xfrm>
          <a:custGeom>
            <a:avLst/>
            <a:gdLst>
              <a:gd name="connsiteX0" fmla="*/ 0 w 9144000"/>
              <a:gd name="connsiteY0" fmla="*/ 1366837 h 5467349"/>
              <a:gd name="connsiteX1" fmla="*/ 1366837 w 9144000"/>
              <a:gd name="connsiteY1" fmla="*/ 1366837 h 5467349"/>
              <a:gd name="connsiteX2" fmla="*/ 1366837 w 9144000"/>
              <a:gd name="connsiteY2" fmla="*/ 0 h 5467349"/>
              <a:gd name="connsiteX3" fmla="*/ 7777163 w 9144000"/>
              <a:gd name="connsiteY3" fmla="*/ 0 h 5467349"/>
              <a:gd name="connsiteX4" fmla="*/ 7777163 w 9144000"/>
              <a:gd name="connsiteY4" fmla="*/ 1366837 h 5467349"/>
              <a:gd name="connsiteX5" fmla="*/ 9144000 w 9144000"/>
              <a:gd name="connsiteY5" fmla="*/ 1366837 h 5467349"/>
              <a:gd name="connsiteX6" fmla="*/ 9144000 w 9144000"/>
              <a:gd name="connsiteY6" fmla="*/ 4100512 h 5467349"/>
              <a:gd name="connsiteX7" fmla="*/ 7777163 w 9144000"/>
              <a:gd name="connsiteY7" fmla="*/ 4100512 h 5467349"/>
              <a:gd name="connsiteX8" fmla="*/ 7777163 w 9144000"/>
              <a:gd name="connsiteY8" fmla="*/ 5467349 h 5467349"/>
              <a:gd name="connsiteX9" fmla="*/ 1366837 w 9144000"/>
              <a:gd name="connsiteY9" fmla="*/ 5467349 h 5467349"/>
              <a:gd name="connsiteX10" fmla="*/ 1366837 w 9144000"/>
              <a:gd name="connsiteY10" fmla="*/ 4100512 h 5467349"/>
              <a:gd name="connsiteX11" fmla="*/ 0 w 9144000"/>
              <a:gd name="connsiteY11" fmla="*/ 4100512 h 5467349"/>
              <a:gd name="connsiteX12" fmla="*/ 0 w 9144000"/>
              <a:gd name="connsiteY12" fmla="*/ 1366837 h 5467349"/>
              <a:gd name="connsiteX0" fmla="*/ 4763 w 9148763"/>
              <a:gd name="connsiteY0" fmla="*/ 1366837 h 5467349"/>
              <a:gd name="connsiteX1" fmla="*/ 0 w 9148763"/>
              <a:gd name="connsiteY1" fmla="*/ 1099 h 5467349"/>
              <a:gd name="connsiteX2" fmla="*/ 1371600 w 9148763"/>
              <a:gd name="connsiteY2" fmla="*/ 0 h 5467349"/>
              <a:gd name="connsiteX3" fmla="*/ 7781926 w 9148763"/>
              <a:gd name="connsiteY3" fmla="*/ 0 h 5467349"/>
              <a:gd name="connsiteX4" fmla="*/ 7781926 w 9148763"/>
              <a:gd name="connsiteY4" fmla="*/ 1366837 h 5467349"/>
              <a:gd name="connsiteX5" fmla="*/ 9148763 w 9148763"/>
              <a:gd name="connsiteY5" fmla="*/ 1366837 h 5467349"/>
              <a:gd name="connsiteX6" fmla="*/ 9148763 w 9148763"/>
              <a:gd name="connsiteY6" fmla="*/ 4100512 h 5467349"/>
              <a:gd name="connsiteX7" fmla="*/ 7781926 w 9148763"/>
              <a:gd name="connsiteY7" fmla="*/ 4100512 h 5467349"/>
              <a:gd name="connsiteX8" fmla="*/ 7781926 w 9148763"/>
              <a:gd name="connsiteY8" fmla="*/ 5467349 h 5467349"/>
              <a:gd name="connsiteX9" fmla="*/ 1371600 w 9148763"/>
              <a:gd name="connsiteY9" fmla="*/ 5467349 h 5467349"/>
              <a:gd name="connsiteX10" fmla="*/ 1371600 w 9148763"/>
              <a:gd name="connsiteY10" fmla="*/ 4100512 h 5467349"/>
              <a:gd name="connsiteX11" fmla="*/ 4763 w 9148763"/>
              <a:gd name="connsiteY11" fmla="*/ 4100512 h 5467349"/>
              <a:gd name="connsiteX12" fmla="*/ 4763 w 9148763"/>
              <a:gd name="connsiteY12" fmla="*/ 1366837 h 5467349"/>
              <a:gd name="connsiteX0" fmla="*/ 33 w 9144033"/>
              <a:gd name="connsiteY0" fmla="*/ 1366837 h 5467349"/>
              <a:gd name="connsiteX1" fmla="*/ 54802 w 9144033"/>
              <a:gd name="connsiteY1" fmla="*/ 39199 h 5467349"/>
              <a:gd name="connsiteX2" fmla="*/ 1366870 w 9144033"/>
              <a:gd name="connsiteY2" fmla="*/ 0 h 5467349"/>
              <a:gd name="connsiteX3" fmla="*/ 7777196 w 9144033"/>
              <a:gd name="connsiteY3" fmla="*/ 0 h 5467349"/>
              <a:gd name="connsiteX4" fmla="*/ 7777196 w 9144033"/>
              <a:gd name="connsiteY4" fmla="*/ 1366837 h 5467349"/>
              <a:gd name="connsiteX5" fmla="*/ 9144033 w 9144033"/>
              <a:gd name="connsiteY5" fmla="*/ 1366837 h 5467349"/>
              <a:gd name="connsiteX6" fmla="*/ 9144033 w 9144033"/>
              <a:gd name="connsiteY6" fmla="*/ 4100512 h 5467349"/>
              <a:gd name="connsiteX7" fmla="*/ 7777196 w 9144033"/>
              <a:gd name="connsiteY7" fmla="*/ 4100512 h 5467349"/>
              <a:gd name="connsiteX8" fmla="*/ 7777196 w 9144033"/>
              <a:gd name="connsiteY8" fmla="*/ 5467349 h 5467349"/>
              <a:gd name="connsiteX9" fmla="*/ 1366870 w 9144033"/>
              <a:gd name="connsiteY9" fmla="*/ 5467349 h 5467349"/>
              <a:gd name="connsiteX10" fmla="*/ 1366870 w 9144033"/>
              <a:gd name="connsiteY10" fmla="*/ 4100512 h 5467349"/>
              <a:gd name="connsiteX11" fmla="*/ 33 w 9144033"/>
              <a:gd name="connsiteY11" fmla="*/ 4100512 h 5467349"/>
              <a:gd name="connsiteX12" fmla="*/ 33 w 9144033"/>
              <a:gd name="connsiteY12" fmla="*/ 1366837 h 5467349"/>
              <a:gd name="connsiteX0" fmla="*/ 458 w 9144458"/>
              <a:gd name="connsiteY0" fmla="*/ 1368119 h 5468631"/>
              <a:gd name="connsiteX1" fmla="*/ 458 w 9144458"/>
              <a:gd name="connsiteY1" fmla="*/ 0 h 5468631"/>
              <a:gd name="connsiteX2" fmla="*/ 1367295 w 9144458"/>
              <a:gd name="connsiteY2" fmla="*/ 1282 h 5468631"/>
              <a:gd name="connsiteX3" fmla="*/ 7777621 w 9144458"/>
              <a:gd name="connsiteY3" fmla="*/ 1282 h 5468631"/>
              <a:gd name="connsiteX4" fmla="*/ 7777621 w 9144458"/>
              <a:gd name="connsiteY4" fmla="*/ 1368119 h 5468631"/>
              <a:gd name="connsiteX5" fmla="*/ 9144458 w 9144458"/>
              <a:gd name="connsiteY5" fmla="*/ 1368119 h 5468631"/>
              <a:gd name="connsiteX6" fmla="*/ 9144458 w 9144458"/>
              <a:gd name="connsiteY6" fmla="*/ 4101794 h 5468631"/>
              <a:gd name="connsiteX7" fmla="*/ 7777621 w 9144458"/>
              <a:gd name="connsiteY7" fmla="*/ 4101794 h 5468631"/>
              <a:gd name="connsiteX8" fmla="*/ 7777621 w 9144458"/>
              <a:gd name="connsiteY8" fmla="*/ 5468631 h 5468631"/>
              <a:gd name="connsiteX9" fmla="*/ 1367295 w 9144458"/>
              <a:gd name="connsiteY9" fmla="*/ 5468631 h 5468631"/>
              <a:gd name="connsiteX10" fmla="*/ 1367295 w 9144458"/>
              <a:gd name="connsiteY10" fmla="*/ 4101794 h 5468631"/>
              <a:gd name="connsiteX11" fmla="*/ 458 w 9144458"/>
              <a:gd name="connsiteY11" fmla="*/ 4101794 h 5468631"/>
              <a:gd name="connsiteX12" fmla="*/ 458 w 9144458"/>
              <a:gd name="connsiteY12" fmla="*/ 1368119 h 5468631"/>
              <a:gd name="connsiteX0" fmla="*/ 458 w 9146840"/>
              <a:gd name="connsiteY0" fmla="*/ 1369219 h 5469731"/>
              <a:gd name="connsiteX1" fmla="*/ 458 w 9146840"/>
              <a:gd name="connsiteY1" fmla="*/ 1100 h 5469731"/>
              <a:gd name="connsiteX2" fmla="*/ 1367295 w 9146840"/>
              <a:gd name="connsiteY2" fmla="*/ 2382 h 5469731"/>
              <a:gd name="connsiteX3" fmla="*/ 7777621 w 9146840"/>
              <a:gd name="connsiteY3" fmla="*/ 2382 h 5469731"/>
              <a:gd name="connsiteX4" fmla="*/ 9146840 w 9146840"/>
              <a:gd name="connsiteY4" fmla="*/ 0 h 5469731"/>
              <a:gd name="connsiteX5" fmla="*/ 9144458 w 9146840"/>
              <a:gd name="connsiteY5" fmla="*/ 1369219 h 5469731"/>
              <a:gd name="connsiteX6" fmla="*/ 9144458 w 9146840"/>
              <a:gd name="connsiteY6" fmla="*/ 4102894 h 5469731"/>
              <a:gd name="connsiteX7" fmla="*/ 7777621 w 9146840"/>
              <a:gd name="connsiteY7" fmla="*/ 4102894 h 5469731"/>
              <a:gd name="connsiteX8" fmla="*/ 7777621 w 9146840"/>
              <a:gd name="connsiteY8" fmla="*/ 5469731 h 5469731"/>
              <a:gd name="connsiteX9" fmla="*/ 1367295 w 9146840"/>
              <a:gd name="connsiteY9" fmla="*/ 5469731 h 5469731"/>
              <a:gd name="connsiteX10" fmla="*/ 1367295 w 9146840"/>
              <a:gd name="connsiteY10" fmla="*/ 4102894 h 5469731"/>
              <a:gd name="connsiteX11" fmla="*/ 458 w 9146840"/>
              <a:gd name="connsiteY11" fmla="*/ 4102894 h 5469731"/>
              <a:gd name="connsiteX12" fmla="*/ 458 w 9146840"/>
              <a:gd name="connsiteY12" fmla="*/ 1369219 h 5469731"/>
              <a:gd name="connsiteX0" fmla="*/ 458 w 9146840"/>
              <a:gd name="connsiteY0" fmla="*/ 1369219 h 5469731"/>
              <a:gd name="connsiteX1" fmla="*/ 458 w 9146840"/>
              <a:gd name="connsiteY1" fmla="*/ 1100 h 5469731"/>
              <a:gd name="connsiteX2" fmla="*/ 1367295 w 9146840"/>
              <a:gd name="connsiteY2" fmla="*/ 2382 h 5469731"/>
              <a:gd name="connsiteX3" fmla="*/ 7777621 w 9146840"/>
              <a:gd name="connsiteY3" fmla="*/ 2382 h 5469731"/>
              <a:gd name="connsiteX4" fmla="*/ 9146840 w 9146840"/>
              <a:gd name="connsiteY4" fmla="*/ 0 h 5469731"/>
              <a:gd name="connsiteX5" fmla="*/ 9144458 w 9146840"/>
              <a:gd name="connsiteY5" fmla="*/ 1369219 h 5469731"/>
              <a:gd name="connsiteX6" fmla="*/ 9144458 w 9146840"/>
              <a:gd name="connsiteY6" fmla="*/ 4102894 h 5469731"/>
              <a:gd name="connsiteX7" fmla="*/ 7777621 w 9146840"/>
              <a:gd name="connsiteY7" fmla="*/ 4102894 h 5469731"/>
              <a:gd name="connsiteX8" fmla="*/ 7777621 w 9146840"/>
              <a:gd name="connsiteY8" fmla="*/ 5360194 h 5469731"/>
              <a:gd name="connsiteX9" fmla="*/ 1367295 w 9146840"/>
              <a:gd name="connsiteY9" fmla="*/ 5469731 h 5469731"/>
              <a:gd name="connsiteX10" fmla="*/ 1367295 w 9146840"/>
              <a:gd name="connsiteY10" fmla="*/ 4102894 h 5469731"/>
              <a:gd name="connsiteX11" fmla="*/ 458 w 9146840"/>
              <a:gd name="connsiteY11" fmla="*/ 4102894 h 5469731"/>
              <a:gd name="connsiteX12" fmla="*/ 458 w 9146840"/>
              <a:gd name="connsiteY12" fmla="*/ 1369219 h 5469731"/>
              <a:gd name="connsiteX0" fmla="*/ 458 w 9146840"/>
              <a:gd name="connsiteY0" fmla="*/ 1369219 h 5360194"/>
              <a:gd name="connsiteX1" fmla="*/ 458 w 9146840"/>
              <a:gd name="connsiteY1" fmla="*/ 1100 h 5360194"/>
              <a:gd name="connsiteX2" fmla="*/ 1367295 w 9146840"/>
              <a:gd name="connsiteY2" fmla="*/ 2382 h 5360194"/>
              <a:gd name="connsiteX3" fmla="*/ 7777621 w 9146840"/>
              <a:gd name="connsiteY3" fmla="*/ 2382 h 5360194"/>
              <a:gd name="connsiteX4" fmla="*/ 9146840 w 9146840"/>
              <a:gd name="connsiteY4" fmla="*/ 0 h 5360194"/>
              <a:gd name="connsiteX5" fmla="*/ 9144458 w 9146840"/>
              <a:gd name="connsiteY5" fmla="*/ 1369219 h 5360194"/>
              <a:gd name="connsiteX6" fmla="*/ 9144458 w 9146840"/>
              <a:gd name="connsiteY6" fmla="*/ 4102894 h 5360194"/>
              <a:gd name="connsiteX7" fmla="*/ 7777621 w 9146840"/>
              <a:gd name="connsiteY7" fmla="*/ 4102894 h 5360194"/>
              <a:gd name="connsiteX8" fmla="*/ 7777621 w 9146840"/>
              <a:gd name="connsiteY8" fmla="*/ 5360194 h 5360194"/>
              <a:gd name="connsiteX9" fmla="*/ 1367295 w 9146840"/>
              <a:gd name="connsiteY9" fmla="*/ 5360194 h 5360194"/>
              <a:gd name="connsiteX10" fmla="*/ 1367295 w 9146840"/>
              <a:gd name="connsiteY10" fmla="*/ 4102894 h 5360194"/>
              <a:gd name="connsiteX11" fmla="*/ 458 w 9146840"/>
              <a:gd name="connsiteY11" fmla="*/ 4102894 h 5360194"/>
              <a:gd name="connsiteX12" fmla="*/ 458 w 9146840"/>
              <a:gd name="connsiteY12" fmla="*/ 1369219 h 5360194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77621 w 9146840"/>
              <a:gd name="connsiteY7" fmla="*/ 4102894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4102894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77621 w 9146840"/>
              <a:gd name="connsiteY7" fmla="*/ 4102894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80003 w 9146840"/>
              <a:gd name="connsiteY7" fmla="*/ 5467350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5472112 h 5472113"/>
              <a:gd name="connsiteX7" fmla="*/ 7780003 w 9146840"/>
              <a:gd name="connsiteY7" fmla="*/ 5467350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5472112 h 5472113"/>
              <a:gd name="connsiteX7" fmla="*/ 7780003 w 9146840"/>
              <a:gd name="connsiteY7" fmla="*/ 5469731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1367295 w 9146840"/>
              <a:gd name="connsiteY9" fmla="*/ 5360194 h 5472112"/>
              <a:gd name="connsiteX10" fmla="*/ 498138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2902 w 9146840"/>
              <a:gd name="connsiteY9" fmla="*/ 5362576 h 5472112"/>
              <a:gd name="connsiteX10" fmla="*/ 498138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2902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8644397 w 9146840"/>
              <a:gd name="connsiteY7" fmla="*/ 5472112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8644397 w 9146840"/>
              <a:gd name="connsiteY7" fmla="*/ 5472112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72112 h 5472112"/>
              <a:gd name="connsiteX12" fmla="*/ 458 w 9146840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2443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2443 w 9148764"/>
              <a:gd name="connsiteY10" fmla="*/ 5467351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0061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69731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0061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69732"/>
              <a:gd name="connsiteX1" fmla="*/ 2382 w 9148764"/>
              <a:gd name="connsiteY1" fmla="*/ 1100 h 5469732"/>
              <a:gd name="connsiteX2" fmla="*/ 1369219 w 9148764"/>
              <a:gd name="connsiteY2" fmla="*/ 2382 h 5469732"/>
              <a:gd name="connsiteX3" fmla="*/ 7779545 w 9148764"/>
              <a:gd name="connsiteY3" fmla="*/ 2382 h 5469732"/>
              <a:gd name="connsiteX4" fmla="*/ 9148764 w 9148764"/>
              <a:gd name="connsiteY4" fmla="*/ 0 h 5469732"/>
              <a:gd name="connsiteX5" fmla="*/ 9146382 w 9148764"/>
              <a:gd name="connsiteY5" fmla="*/ 1369219 h 5469732"/>
              <a:gd name="connsiteX6" fmla="*/ 9146382 w 9148764"/>
              <a:gd name="connsiteY6" fmla="*/ 5469731 h 5469732"/>
              <a:gd name="connsiteX7" fmla="*/ 8646321 w 9148764"/>
              <a:gd name="connsiteY7" fmla="*/ 5469731 h 5469732"/>
              <a:gd name="connsiteX8" fmla="*/ 8648701 w 9148764"/>
              <a:gd name="connsiteY8" fmla="*/ 5360194 h 5469732"/>
              <a:gd name="connsiteX9" fmla="*/ 502445 w 9148764"/>
              <a:gd name="connsiteY9" fmla="*/ 5362576 h 5469732"/>
              <a:gd name="connsiteX10" fmla="*/ 500061 w 9148764"/>
              <a:gd name="connsiteY10" fmla="*/ 5469732 h 5469732"/>
              <a:gd name="connsiteX11" fmla="*/ 0 w 9148764"/>
              <a:gd name="connsiteY11" fmla="*/ 5467350 h 5469732"/>
              <a:gd name="connsiteX12" fmla="*/ 2382 w 9148764"/>
              <a:gd name="connsiteY12" fmla="*/ 1369219 h 5469732"/>
              <a:gd name="connsiteX0" fmla="*/ 459 w 9146841"/>
              <a:gd name="connsiteY0" fmla="*/ 1369219 h 5469732"/>
              <a:gd name="connsiteX1" fmla="*/ 459 w 9146841"/>
              <a:gd name="connsiteY1" fmla="*/ 1100 h 5469732"/>
              <a:gd name="connsiteX2" fmla="*/ 1367296 w 9146841"/>
              <a:gd name="connsiteY2" fmla="*/ 2382 h 5469732"/>
              <a:gd name="connsiteX3" fmla="*/ 7777622 w 9146841"/>
              <a:gd name="connsiteY3" fmla="*/ 2382 h 5469732"/>
              <a:gd name="connsiteX4" fmla="*/ 9146841 w 9146841"/>
              <a:gd name="connsiteY4" fmla="*/ 0 h 5469732"/>
              <a:gd name="connsiteX5" fmla="*/ 9144459 w 9146841"/>
              <a:gd name="connsiteY5" fmla="*/ 1369219 h 5469732"/>
              <a:gd name="connsiteX6" fmla="*/ 9144459 w 9146841"/>
              <a:gd name="connsiteY6" fmla="*/ 5469731 h 5469732"/>
              <a:gd name="connsiteX7" fmla="*/ 8644398 w 9146841"/>
              <a:gd name="connsiteY7" fmla="*/ 5469731 h 5469732"/>
              <a:gd name="connsiteX8" fmla="*/ 8646778 w 9146841"/>
              <a:gd name="connsiteY8" fmla="*/ 5360194 h 5469732"/>
              <a:gd name="connsiteX9" fmla="*/ 500522 w 9146841"/>
              <a:gd name="connsiteY9" fmla="*/ 5362576 h 5469732"/>
              <a:gd name="connsiteX10" fmla="*/ 498138 w 9146841"/>
              <a:gd name="connsiteY10" fmla="*/ 5469732 h 5469732"/>
              <a:gd name="connsiteX11" fmla="*/ 458 w 9146841"/>
              <a:gd name="connsiteY11" fmla="*/ 5467350 h 5469732"/>
              <a:gd name="connsiteX12" fmla="*/ 459 w 9146841"/>
              <a:gd name="connsiteY12" fmla="*/ 1369219 h 5469732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0522 w 9146841"/>
              <a:gd name="connsiteY9" fmla="*/ 5362576 h 5469731"/>
              <a:gd name="connsiteX10" fmla="*/ 498138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0522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2903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7350 h 5469731"/>
              <a:gd name="connsiteX8" fmla="*/ 8646778 w 9146841"/>
              <a:gd name="connsiteY8" fmla="*/ 5360194 h 5469731"/>
              <a:gd name="connsiteX9" fmla="*/ 502903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4398 w 9146841"/>
              <a:gd name="connsiteY7" fmla="*/ 5467350 h 5467351"/>
              <a:gd name="connsiteX8" fmla="*/ 8646778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46778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44396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0194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4968 h 5469731"/>
              <a:gd name="connsiteX7" fmla="*/ 8642016 w 9146841"/>
              <a:gd name="connsiteY7" fmla="*/ 5469731 h 5469731"/>
              <a:gd name="connsiteX8" fmla="*/ 8639633 w 9146841"/>
              <a:gd name="connsiteY8" fmla="*/ 5364956 h 5469731"/>
              <a:gd name="connsiteX9" fmla="*/ 502903 w 9146841"/>
              <a:gd name="connsiteY9" fmla="*/ 5364958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7337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6841" h="5467351">
                <a:moveTo>
                  <a:pt x="459" y="1369219"/>
                </a:moveTo>
                <a:cubicBezTo>
                  <a:pt x="-1129" y="913973"/>
                  <a:pt x="2047" y="456346"/>
                  <a:pt x="459" y="1100"/>
                </a:cubicBezTo>
                <a:lnTo>
                  <a:pt x="1367296" y="2382"/>
                </a:lnTo>
                <a:lnTo>
                  <a:pt x="7777622" y="2382"/>
                </a:lnTo>
                <a:lnTo>
                  <a:pt x="9146841" y="0"/>
                </a:lnTo>
                <a:lnTo>
                  <a:pt x="9144459" y="1369219"/>
                </a:lnTo>
                <a:lnTo>
                  <a:pt x="9144459" y="5464968"/>
                </a:lnTo>
                <a:lnTo>
                  <a:pt x="8642016" y="5467350"/>
                </a:lnTo>
                <a:cubicBezTo>
                  <a:pt x="8642809" y="5430044"/>
                  <a:pt x="8638840" y="5404643"/>
                  <a:pt x="8639633" y="5367337"/>
                </a:cubicBezTo>
                <a:lnTo>
                  <a:pt x="502903" y="5364958"/>
                </a:lnTo>
                <a:cubicBezTo>
                  <a:pt x="502109" y="5400677"/>
                  <a:pt x="501314" y="5431632"/>
                  <a:pt x="500520" y="5467351"/>
                </a:cubicBezTo>
                <a:lnTo>
                  <a:pt x="458" y="5467350"/>
                </a:lnTo>
                <a:cubicBezTo>
                  <a:pt x="458" y="4099719"/>
                  <a:pt x="459" y="2736850"/>
                  <a:pt x="459" y="1369219"/>
                </a:cubicBezTo>
                <a:close/>
              </a:path>
            </a:pathLst>
          </a:custGeom>
          <a:solidFill>
            <a:schemeClr val="tx1"/>
          </a:solidFill>
        </p:spPr>
        <p:txBody>
          <a:bodyPr/>
          <a:lstStyle/>
          <a:p>
            <a:endParaRPr lang="cs-CZ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64634" y="5357813"/>
            <a:ext cx="10862733" cy="218586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accent6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109081" y="6327369"/>
            <a:ext cx="7656928" cy="22107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Dlouhý název příslušné prezentace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662518" y="5554801"/>
            <a:ext cx="8103491" cy="496425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12D2897D-48A9-4CCE-82E2-4BC65B962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93" y="6327369"/>
            <a:ext cx="251066" cy="19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2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 / Section Header with Picture (no anim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-613" y="-2383"/>
            <a:ext cx="12195788" cy="5469733"/>
          </a:xfrm>
          <a:custGeom>
            <a:avLst/>
            <a:gdLst>
              <a:gd name="connsiteX0" fmla="*/ 0 w 9144000"/>
              <a:gd name="connsiteY0" fmla="*/ 1366837 h 5467349"/>
              <a:gd name="connsiteX1" fmla="*/ 1366837 w 9144000"/>
              <a:gd name="connsiteY1" fmla="*/ 1366837 h 5467349"/>
              <a:gd name="connsiteX2" fmla="*/ 1366837 w 9144000"/>
              <a:gd name="connsiteY2" fmla="*/ 0 h 5467349"/>
              <a:gd name="connsiteX3" fmla="*/ 7777163 w 9144000"/>
              <a:gd name="connsiteY3" fmla="*/ 0 h 5467349"/>
              <a:gd name="connsiteX4" fmla="*/ 7777163 w 9144000"/>
              <a:gd name="connsiteY4" fmla="*/ 1366837 h 5467349"/>
              <a:gd name="connsiteX5" fmla="*/ 9144000 w 9144000"/>
              <a:gd name="connsiteY5" fmla="*/ 1366837 h 5467349"/>
              <a:gd name="connsiteX6" fmla="*/ 9144000 w 9144000"/>
              <a:gd name="connsiteY6" fmla="*/ 4100512 h 5467349"/>
              <a:gd name="connsiteX7" fmla="*/ 7777163 w 9144000"/>
              <a:gd name="connsiteY7" fmla="*/ 4100512 h 5467349"/>
              <a:gd name="connsiteX8" fmla="*/ 7777163 w 9144000"/>
              <a:gd name="connsiteY8" fmla="*/ 5467349 h 5467349"/>
              <a:gd name="connsiteX9" fmla="*/ 1366837 w 9144000"/>
              <a:gd name="connsiteY9" fmla="*/ 5467349 h 5467349"/>
              <a:gd name="connsiteX10" fmla="*/ 1366837 w 9144000"/>
              <a:gd name="connsiteY10" fmla="*/ 4100512 h 5467349"/>
              <a:gd name="connsiteX11" fmla="*/ 0 w 9144000"/>
              <a:gd name="connsiteY11" fmla="*/ 4100512 h 5467349"/>
              <a:gd name="connsiteX12" fmla="*/ 0 w 9144000"/>
              <a:gd name="connsiteY12" fmla="*/ 1366837 h 5467349"/>
              <a:gd name="connsiteX0" fmla="*/ 4763 w 9148763"/>
              <a:gd name="connsiteY0" fmla="*/ 1366837 h 5467349"/>
              <a:gd name="connsiteX1" fmla="*/ 0 w 9148763"/>
              <a:gd name="connsiteY1" fmla="*/ 1099 h 5467349"/>
              <a:gd name="connsiteX2" fmla="*/ 1371600 w 9148763"/>
              <a:gd name="connsiteY2" fmla="*/ 0 h 5467349"/>
              <a:gd name="connsiteX3" fmla="*/ 7781926 w 9148763"/>
              <a:gd name="connsiteY3" fmla="*/ 0 h 5467349"/>
              <a:gd name="connsiteX4" fmla="*/ 7781926 w 9148763"/>
              <a:gd name="connsiteY4" fmla="*/ 1366837 h 5467349"/>
              <a:gd name="connsiteX5" fmla="*/ 9148763 w 9148763"/>
              <a:gd name="connsiteY5" fmla="*/ 1366837 h 5467349"/>
              <a:gd name="connsiteX6" fmla="*/ 9148763 w 9148763"/>
              <a:gd name="connsiteY6" fmla="*/ 4100512 h 5467349"/>
              <a:gd name="connsiteX7" fmla="*/ 7781926 w 9148763"/>
              <a:gd name="connsiteY7" fmla="*/ 4100512 h 5467349"/>
              <a:gd name="connsiteX8" fmla="*/ 7781926 w 9148763"/>
              <a:gd name="connsiteY8" fmla="*/ 5467349 h 5467349"/>
              <a:gd name="connsiteX9" fmla="*/ 1371600 w 9148763"/>
              <a:gd name="connsiteY9" fmla="*/ 5467349 h 5467349"/>
              <a:gd name="connsiteX10" fmla="*/ 1371600 w 9148763"/>
              <a:gd name="connsiteY10" fmla="*/ 4100512 h 5467349"/>
              <a:gd name="connsiteX11" fmla="*/ 4763 w 9148763"/>
              <a:gd name="connsiteY11" fmla="*/ 4100512 h 5467349"/>
              <a:gd name="connsiteX12" fmla="*/ 4763 w 9148763"/>
              <a:gd name="connsiteY12" fmla="*/ 1366837 h 5467349"/>
              <a:gd name="connsiteX0" fmla="*/ 33 w 9144033"/>
              <a:gd name="connsiteY0" fmla="*/ 1366837 h 5467349"/>
              <a:gd name="connsiteX1" fmla="*/ 54802 w 9144033"/>
              <a:gd name="connsiteY1" fmla="*/ 39199 h 5467349"/>
              <a:gd name="connsiteX2" fmla="*/ 1366870 w 9144033"/>
              <a:gd name="connsiteY2" fmla="*/ 0 h 5467349"/>
              <a:gd name="connsiteX3" fmla="*/ 7777196 w 9144033"/>
              <a:gd name="connsiteY3" fmla="*/ 0 h 5467349"/>
              <a:gd name="connsiteX4" fmla="*/ 7777196 w 9144033"/>
              <a:gd name="connsiteY4" fmla="*/ 1366837 h 5467349"/>
              <a:gd name="connsiteX5" fmla="*/ 9144033 w 9144033"/>
              <a:gd name="connsiteY5" fmla="*/ 1366837 h 5467349"/>
              <a:gd name="connsiteX6" fmla="*/ 9144033 w 9144033"/>
              <a:gd name="connsiteY6" fmla="*/ 4100512 h 5467349"/>
              <a:gd name="connsiteX7" fmla="*/ 7777196 w 9144033"/>
              <a:gd name="connsiteY7" fmla="*/ 4100512 h 5467349"/>
              <a:gd name="connsiteX8" fmla="*/ 7777196 w 9144033"/>
              <a:gd name="connsiteY8" fmla="*/ 5467349 h 5467349"/>
              <a:gd name="connsiteX9" fmla="*/ 1366870 w 9144033"/>
              <a:gd name="connsiteY9" fmla="*/ 5467349 h 5467349"/>
              <a:gd name="connsiteX10" fmla="*/ 1366870 w 9144033"/>
              <a:gd name="connsiteY10" fmla="*/ 4100512 h 5467349"/>
              <a:gd name="connsiteX11" fmla="*/ 33 w 9144033"/>
              <a:gd name="connsiteY11" fmla="*/ 4100512 h 5467349"/>
              <a:gd name="connsiteX12" fmla="*/ 33 w 9144033"/>
              <a:gd name="connsiteY12" fmla="*/ 1366837 h 5467349"/>
              <a:gd name="connsiteX0" fmla="*/ 458 w 9144458"/>
              <a:gd name="connsiteY0" fmla="*/ 1368119 h 5468631"/>
              <a:gd name="connsiteX1" fmla="*/ 458 w 9144458"/>
              <a:gd name="connsiteY1" fmla="*/ 0 h 5468631"/>
              <a:gd name="connsiteX2" fmla="*/ 1367295 w 9144458"/>
              <a:gd name="connsiteY2" fmla="*/ 1282 h 5468631"/>
              <a:gd name="connsiteX3" fmla="*/ 7777621 w 9144458"/>
              <a:gd name="connsiteY3" fmla="*/ 1282 h 5468631"/>
              <a:gd name="connsiteX4" fmla="*/ 7777621 w 9144458"/>
              <a:gd name="connsiteY4" fmla="*/ 1368119 h 5468631"/>
              <a:gd name="connsiteX5" fmla="*/ 9144458 w 9144458"/>
              <a:gd name="connsiteY5" fmla="*/ 1368119 h 5468631"/>
              <a:gd name="connsiteX6" fmla="*/ 9144458 w 9144458"/>
              <a:gd name="connsiteY6" fmla="*/ 4101794 h 5468631"/>
              <a:gd name="connsiteX7" fmla="*/ 7777621 w 9144458"/>
              <a:gd name="connsiteY7" fmla="*/ 4101794 h 5468631"/>
              <a:gd name="connsiteX8" fmla="*/ 7777621 w 9144458"/>
              <a:gd name="connsiteY8" fmla="*/ 5468631 h 5468631"/>
              <a:gd name="connsiteX9" fmla="*/ 1367295 w 9144458"/>
              <a:gd name="connsiteY9" fmla="*/ 5468631 h 5468631"/>
              <a:gd name="connsiteX10" fmla="*/ 1367295 w 9144458"/>
              <a:gd name="connsiteY10" fmla="*/ 4101794 h 5468631"/>
              <a:gd name="connsiteX11" fmla="*/ 458 w 9144458"/>
              <a:gd name="connsiteY11" fmla="*/ 4101794 h 5468631"/>
              <a:gd name="connsiteX12" fmla="*/ 458 w 9144458"/>
              <a:gd name="connsiteY12" fmla="*/ 1368119 h 5468631"/>
              <a:gd name="connsiteX0" fmla="*/ 458 w 9146840"/>
              <a:gd name="connsiteY0" fmla="*/ 1369219 h 5469731"/>
              <a:gd name="connsiteX1" fmla="*/ 458 w 9146840"/>
              <a:gd name="connsiteY1" fmla="*/ 1100 h 5469731"/>
              <a:gd name="connsiteX2" fmla="*/ 1367295 w 9146840"/>
              <a:gd name="connsiteY2" fmla="*/ 2382 h 5469731"/>
              <a:gd name="connsiteX3" fmla="*/ 7777621 w 9146840"/>
              <a:gd name="connsiteY3" fmla="*/ 2382 h 5469731"/>
              <a:gd name="connsiteX4" fmla="*/ 9146840 w 9146840"/>
              <a:gd name="connsiteY4" fmla="*/ 0 h 5469731"/>
              <a:gd name="connsiteX5" fmla="*/ 9144458 w 9146840"/>
              <a:gd name="connsiteY5" fmla="*/ 1369219 h 5469731"/>
              <a:gd name="connsiteX6" fmla="*/ 9144458 w 9146840"/>
              <a:gd name="connsiteY6" fmla="*/ 4102894 h 5469731"/>
              <a:gd name="connsiteX7" fmla="*/ 7777621 w 9146840"/>
              <a:gd name="connsiteY7" fmla="*/ 4102894 h 5469731"/>
              <a:gd name="connsiteX8" fmla="*/ 7777621 w 9146840"/>
              <a:gd name="connsiteY8" fmla="*/ 5469731 h 5469731"/>
              <a:gd name="connsiteX9" fmla="*/ 1367295 w 9146840"/>
              <a:gd name="connsiteY9" fmla="*/ 5469731 h 5469731"/>
              <a:gd name="connsiteX10" fmla="*/ 1367295 w 9146840"/>
              <a:gd name="connsiteY10" fmla="*/ 4102894 h 5469731"/>
              <a:gd name="connsiteX11" fmla="*/ 458 w 9146840"/>
              <a:gd name="connsiteY11" fmla="*/ 4102894 h 5469731"/>
              <a:gd name="connsiteX12" fmla="*/ 458 w 9146840"/>
              <a:gd name="connsiteY12" fmla="*/ 1369219 h 5469731"/>
              <a:gd name="connsiteX0" fmla="*/ 458 w 9146840"/>
              <a:gd name="connsiteY0" fmla="*/ 1369219 h 5469731"/>
              <a:gd name="connsiteX1" fmla="*/ 458 w 9146840"/>
              <a:gd name="connsiteY1" fmla="*/ 1100 h 5469731"/>
              <a:gd name="connsiteX2" fmla="*/ 1367295 w 9146840"/>
              <a:gd name="connsiteY2" fmla="*/ 2382 h 5469731"/>
              <a:gd name="connsiteX3" fmla="*/ 7777621 w 9146840"/>
              <a:gd name="connsiteY3" fmla="*/ 2382 h 5469731"/>
              <a:gd name="connsiteX4" fmla="*/ 9146840 w 9146840"/>
              <a:gd name="connsiteY4" fmla="*/ 0 h 5469731"/>
              <a:gd name="connsiteX5" fmla="*/ 9144458 w 9146840"/>
              <a:gd name="connsiteY5" fmla="*/ 1369219 h 5469731"/>
              <a:gd name="connsiteX6" fmla="*/ 9144458 w 9146840"/>
              <a:gd name="connsiteY6" fmla="*/ 4102894 h 5469731"/>
              <a:gd name="connsiteX7" fmla="*/ 7777621 w 9146840"/>
              <a:gd name="connsiteY7" fmla="*/ 4102894 h 5469731"/>
              <a:gd name="connsiteX8" fmla="*/ 7777621 w 9146840"/>
              <a:gd name="connsiteY8" fmla="*/ 5360194 h 5469731"/>
              <a:gd name="connsiteX9" fmla="*/ 1367295 w 9146840"/>
              <a:gd name="connsiteY9" fmla="*/ 5469731 h 5469731"/>
              <a:gd name="connsiteX10" fmla="*/ 1367295 w 9146840"/>
              <a:gd name="connsiteY10" fmla="*/ 4102894 h 5469731"/>
              <a:gd name="connsiteX11" fmla="*/ 458 w 9146840"/>
              <a:gd name="connsiteY11" fmla="*/ 4102894 h 5469731"/>
              <a:gd name="connsiteX12" fmla="*/ 458 w 9146840"/>
              <a:gd name="connsiteY12" fmla="*/ 1369219 h 5469731"/>
              <a:gd name="connsiteX0" fmla="*/ 458 w 9146840"/>
              <a:gd name="connsiteY0" fmla="*/ 1369219 h 5360194"/>
              <a:gd name="connsiteX1" fmla="*/ 458 w 9146840"/>
              <a:gd name="connsiteY1" fmla="*/ 1100 h 5360194"/>
              <a:gd name="connsiteX2" fmla="*/ 1367295 w 9146840"/>
              <a:gd name="connsiteY2" fmla="*/ 2382 h 5360194"/>
              <a:gd name="connsiteX3" fmla="*/ 7777621 w 9146840"/>
              <a:gd name="connsiteY3" fmla="*/ 2382 h 5360194"/>
              <a:gd name="connsiteX4" fmla="*/ 9146840 w 9146840"/>
              <a:gd name="connsiteY4" fmla="*/ 0 h 5360194"/>
              <a:gd name="connsiteX5" fmla="*/ 9144458 w 9146840"/>
              <a:gd name="connsiteY5" fmla="*/ 1369219 h 5360194"/>
              <a:gd name="connsiteX6" fmla="*/ 9144458 w 9146840"/>
              <a:gd name="connsiteY6" fmla="*/ 4102894 h 5360194"/>
              <a:gd name="connsiteX7" fmla="*/ 7777621 w 9146840"/>
              <a:gd name="connsiteY7" fmla="*/ 4102894 h 5360194"/>
              <a:gd name="connsiteX8" fmla="*/ 7777621 w 9146840"/>
              <a:gd name="connsiteY8" fmla="*/ 5360194 h 5360194"/>
              <a:gd name="connsiteX9" fmla="*/ 1367295 w 9146840"/>
              <a:gd name="connsiteY9" fmla="*/ 5360194 h 5360194"/>
              <a:gd name="connsiteX10" fmla="*/ 1367295 w 9146840"/>
              <a:gd name="connsiteY10" fmla="*/ 4102894 h 5360194"/>
              <a:gd name="connsiteX11" fmla="*/ 458 w 9146840"/>
              <a:gd name="connsiteY11" fmla="*/ 4102894 h 5360194"/>
              <a:gd name="connsiteX12" fmla="*/ 458 w 9146840"/>
              <a:gd name="connsiteY12" fmla="*/ 1369219 h 5360194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77621 w 9146840"/>
              <a:gd name="connsiteY7" fmla="*/ 4102894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4102894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77621 w 9146840"/>
              <a:gd name="connsiteY7" fmla="*/ 4102894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80003 w 9146840"/>
              <a:gd name="connsiteY7" fmla="*/ 5467350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5472112 h 5472113"/>
              <a:gd name="connsiteX7" fmla="*/ 7780003 w 9146840"/>
              <a:gd name="connsiteY7" fmla="*/ 5467350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5472112 h 5472113"/>
              <a:gd name="connsiteX7" fmla="*/ 7780003 w 9146840"/>
              <a:gd name="connsiteY7" fmla="*/ 5469731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1367295 w 9146840"/>
              <a:gd name="connsiteY9" fmla="*/ 5360194 h 5472112"/>
              <a:gd name="connsiteX10" fmla="*/ 498138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2902 w 9146840"/>
              <a:gd name="connsiteY9" fmla="*/ 5362576 h 5472112"/>
              <a:gd name="connsiteX10" fmla="*/ 498138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2902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8644397 w 9146840"/>
              <a:gd name="connsiteY7" fmla="*/ 5472112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8644397 w 9146840"/>
              <a:gd name="connsiteY7" fmla="*/ 5472112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72112 h 5472112"/>
              <a:gd name="connsiteX12" fmla="*/ 458 w 9146840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2443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2443 w 9148764"/>
              <a:gd name="connsiteY10" fmla="*/ 5467351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0061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69731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0061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69732"/>
              <a:gd name="connsiteX1" fmla="*/ 2382 w 9148764"/>
              <a:gd name="connsiteY1" fmla="*/ 1100 h 5469732"/>
              <a:gd name="connsiteX2" fmla="*/ 1369219 w 9148764"/>
              <a:gd name="connsiteY2" fmla="*/ 2382 h 5469732"/>
              <a:gd name="connsiteX3" fmla="*/ 7779545 w 9148764"/>
              <a:gd name="connsiteY3" fmla="*/ 2382 h 5469732"/>
              <a:gd name="connsiteX4" fmla="*/ 9148764 w 9148764"/>
              <a:gd name="connsiteY4" fmla="*/ 0 h 5469732"/>
              <a:gd name="connsiteX5" fmla="*/ 9146382 w 9148764"/>
              <a:gd name="connsiteY5" fmla="*/ 1369219 h 5469732"/>
              <a:gd name="connsiteX6" fmla="*/ 9146382 w 9148764"/>
              <a:gd name="connsiteY6" fmla="*/ 5469731 h 5469732"/>
              <a:gd name="connsiteX7" fmla="*/ 8646321 w 9148764"/>
              <a:gd name="connsiteY7" fmla="*/ 5469731 h 5469732"/>
              <a:gd name="connsiteX8" fmla="*/ 8648701 w 9148764"/>
              <a:gd name="connsiteY8" fmla="*/ 5360194 h 5469732"/>
              <a:gd name="connsiteX9" fmla="*/ 502445 w 9148764"/>
              <a:gd name="connsiteY9" fmla="*/ 5362576 h 5469732"/>
              <a:gd name="connsiteX10" fmla="*/ 500061 w 9148764"/>
              <a:gd name="connsiteY10" fmla="*/ 5469732 h 5469732"/>
              <a:gd name="connsiteX11" fmla="*/ 0 w 9148764"/>
              <a:gd name="connsiteY11" fmla="*/ 5467350 h 5469732"/>
              <a:gd name="connsiteX12" fmla="*/ 2382 w 9148764"/>
              <a:gd name="connsiteY12" fmla="*/ 1369219 h 5469732"/>
              <a:gd name="connsiteX0" fmla="*/ 459 w 9146841"/>
              <a:gd name="connsiteY0" fmla="*/ 1369219 h 5469732"/>
              <a:gd name="connsiteX1" fmla="*/ 459 w 9146841"/>
              <a:gd name="connsiteY1" fmla="*/ 1100 h 5469732"/>
              <a:gd name="connsiteX2" fmla="*/ 1367296 w 9146841"/>
              <a:gd name="connsiteY2" fmla="*/ 2382 h 5469732"/>
              <a:gd name="connsiteX3" fmla="*/ 7777622 w 9146841"/>
              <a:gd name="connsiteY3" fmla="*/ 2382 h 5469732"/>
              <a:gd name="connsiteX4" fmla="*/ 9146841 w 9146841"/>
              <a:gd name="connsiteY4" fmla="*/ 0 h 5469732"/>
              <a:gd name="connsiteX5" fmla="*/ 9144459 w 9146841"/>
              <a:gd name="connsiteY5" fmla="*/ 1369219 h 5469732"/>
              <a:gd name="connsiteX6" fmla="*/ 9144459 w 9146841"/>
              <a:gd name="connsiteY6" fmla="*/ 5469731 h 5469732"/>
              <a:gd name="connsiteX7" fmla="*/ 8644398 w 9146841"/>
              <a:gd name="connsiteY7" fmla="*/ 5469731 h 5469732"/>
              <a:gd name="connsiteX8" fmla="*/ 8646778 w 9146841"/>
              <a:gd name="connsiteY8" fmla="*/ 5360194 h 5469732"/>
              <a:gd name="connsiteX9" fmla="*/ 500522 w 9146841"/>
              <a:gd name="connsiteY9" fmla="*/ 5362576 h 5469732"/>
              <a:gd name="connsiteX10" fmla="*/ 498138 w 9146841"/>
              <a:gd name="connsiteY10" fmla="*/ 5469732 h 5469732"/>
              <a:gd name="connsiteX11" fmla="*/ 458 w 9146841"/>
              <a:gd name="connsiteY11" fmla="*/ 5467350 h 5469732"/>
              <a:gd name="connsiteX12" fmla="*/ 459 w 9146841"/>
              <a:gd name="connsiteY12" fmla="*/ 1369219 h 5469732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0522 w 9146841"/>
              <a:gd name="connsiteY9" fmla="*/ 5362576 h 5469731"/>
              <a:gd name="connsiteX10" fmla="*/ 498138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0522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2903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7350 h 5469731"/>
              <a:gd name="connsiteX8" fmla="*/ 8646778 w 9146841"/>
              <a:gd name="connsiteY8" fmla="*/ 5360194 h 5469731"/>
              <a:gd name="connsiteX9" fmla="*/ 502903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4398 w 9146841"/>
              <a:gd name="connsiteY7" fmla="*/ 5467350 h 5467351"/>
              <a:gd name="connsiteX8" fmla="*/ 8646778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46778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44396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0194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4968 h 5469731"/>
              <a:gd name="connsiteX7" fmla="*/ 8642016 w 9146841"/>
              <a:gd name="connsiteY7" fmla="*/ 5469731 h 5469731"/>
              <a:gd name="connsiteX8" fmla="*/ 8639633 w 9146841"/>
              <a:gd name="connsiteY8" fmla="*/ 5364956 h 5469731"/>
              <a:gd name="connsiteX9" fmla="*/ 502903 w 9146841"/>
              <a:gd name="connsiteY9" fmla="*/ 5364958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7337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6841" h="5467351">
                <a:moveTo>
                  <a:pt x="459" y="1369219"/>
                </a:moveTo>
                <a:cubicBezTo>
                  <a:pt x="-1129" y="913973"/>
                  <a:pt x="2047" y="456346"/>
                  <a:pt x="459" y="1100"/>
                </a:cubicBezTo>
                <a:lnTo>
                  <a:pt x="1367296" y="2382"/>
                </a:lnTo>
                <a:lnTo>
                  <a:pt x="7777622" y="2382"/>
                </a:lnTo>
                <a:lnTo>
                  <a:pt x="9146841" y="0"/>
                </a:lnTo>
                <a:lnTo>
                  <a:pt x="9144459" y="1369219"/>
                </a:lnTo>
                <a:lnTo>
                  <a:pt x="9144459" y="5464968"/>
                </a:lnTo>
                <a:lnTo>
                  <a:pt x="8642016" y="5467350"/>
                </a:lnTo>
                <a:cubicBezTo>
                  <a:pt x="8642809" y="5430044"/>
                  <a:pt x="8638840" y="5404643"/>
                  <a:pt x="8639633" y="5367337"/>
                </a:cubicBezTo>
                <a:lnTo>
                  <a:pt x="502903" y="5364958"/>
                </a:lnTo>
                <a:cubicBezTo>
                  <a:pt x="502109" y="5400677"/>
                  <a:pt x="501314" y="5431632"/>
                  <a:pt x="500520" y="5467351"/>
                </a:cubicBezTo>
                <a:lnTo>
                  <a:pt x="458" y="5467350"/>
                </a:lnTo>
                <a:cubicBezTo>
                  <a:pt x="458" y="4099719"/>
                  <a:pt x="459" y="2736850"/>
                  <a:pt x="459" y="1369219"/>
                </a:cubicBezTo>
                <a:close/>
              </a:path>
            </a:pathLst>
          </a:custGeom>
        </p:spPr>
        <p:txBody>
          <a:bodyPr/>
          <a:lstStyle/>
          <a:p>
            <a:endParaRPr lang="cs-CZ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64634" y="5357813"/>
            <a:ext cx="10862733" cy="218586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109081" y="6327369"/>
            <a:ext cx="7656928" cy="22107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Dlouhý název příslušné prezentace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662518" y="5554801"/>
            <a:ext cx="8103491" cy="496425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12D2897D-48A9-4CCE-82E2-4BC65B962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93" y="6327369"/>
            <a:ext cx="251066" cy="19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0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 / Header with a Numb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664634" y="5357813"/>
            <a:ext cx="10862733" cy="218586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109081" y="6327369"/>
            <a:ext cx="7656928" cy="22107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Dlouhý název příslušné prezentace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12D2897D-48A9-4CCE-82E2-4BC65B962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93" y="6327369"/>
            <a:ext cx="251066" cy="199260"/>
          </a:xfrm>
          <a:prstGeom prst="rect">
            <a:avLst/>
          </a:prstGeom>
        </p:spPr>
      </p:pic>
      <p:sp>
        <p:nvSpPr>
          <p:cNvPr id="5" name="Zástupný text 2">
            <a:extLst>
              <a:ext uri="{FF2B5EF4-FFF2-40B4-BE49-F238E27FC236}">
                <a16:creationId xmlns:a16="http://schemas.microsoft.com/office/drawing/2014/main" id="{1DC981F8-CC07-97A4-C7E0-650DAA39E3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1881" y="1485160"/>
            <a:ext cx="10862732" cy="3520459"/>
          </a:xfrm>
        </p:spPr>
        <p:txBody>
          <a:bodyPr anchor="b" anchorCtr="0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0" indent="0">
              <a:buNone/>
              <a:defRPr sz="1600">
                <a:solidFill>
                  <a:schemeClr val="accent6"/>
                </a:solidFill>
              </a:defRPr>
            </a:lvl2pPr>
          </a:lstStyle>
          <a:p>
            <a:pPr lvl="0"/>
            <a:r>
              <a:rPr lang="cs-CZ" dirty="0"/>
              <a:t>Vzor</a:t>
            </a:r>
          </a:p>
          <a:p>
            <a:pPr lvl="1"/>
            <a:r>
              <a:rPr lang="cs-CZ" dirty="0"/>
              <a:t>Vzor</a:t>
            </a:r>
          </a:p>
        </p:txBody>
      </p:sp>
      <p:sp>
        <p:nvSpPr>
          <p:cNvPr id="9" name="Title 17">
            <a:extLst>
              <a:ext uri="{FF2B5EF4-FFF2-40B4-BE49-F238E27FC236}">
                <a16:creationId xmlns:a16="http://schemas.microsoft.com/office/drawing/2014/main" id="{D2EEF687-2971-78CF-ED26-18B516102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518" y="360000"/>
            <a:ext cx="10864320" cy="772967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906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381" y="5467350"/>
            <a:ext cx="12192000" cy="139065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109318" y="6327369"/>
            <a:ext cx="7656928" cy="2210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Dlouhý název příslušné prezentace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D197832-5A71-48F0-B9EC-7F3027D007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954" y="6328801"/>
            <a:ext cx="251066" cy="19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0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4890DAF-EDDE-4119-90E1-92F2070C6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327369"/>
            <a:ext cx="1212619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70C89B5-F99E-44E6-9CB8-D93761BA4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9079" y="6327369"/>
            <a:ext cx="7656928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Dlouhý název příslušné prezentace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4DD523-862E-439A-AAE3-DD7717270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534" y="6327369"/>
            <a:ext cx="641417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3287F3D-0FC2-4F70-A78C-C9374EB74E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65" y="6328800"/>
            <a:ext cx="251066" cy="19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7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Section Header 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4890DAF-EDDE-4119-90E1-92F2070C6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327369"/>
            <a:ext cx="1212619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70C89B5-F99E-44E6-9CB8-D93761BA4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2731" y="6327369"/>
            <a:ext cx="7656928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Dlouhý název příslušné prezentace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4DD523-862E-439A-AAE3-DD7717270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534" y="6327369"/>
            <a:ext cx="641417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713BF3C-9C9F-4D89-A1D0-94F5721B1A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75" y="6328800"/>
            <a:ext cx="251066" cy="199260"/>
          </a:xfrm>
          <a:prstGeom prst="rect">
            <a:avLst/>
          </a:prstGeom>
        </p:spPr>
      </p:pic>
      <p:pic>
        <p:nvPicPr>
          <p:cNvPr id="34" name="Koleje">
            <a:extLst>
              <a:ext uri="{FF2B5EF4-FFF2-40B4-BE49-F238E27FC236}">
                <a16:creationId xmlns:a16="http://schemas.microsoft.com/office/drawing/2014/main" id="{C75F96B3-4469-4CDA-B248-B8A91AF4E3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6603" y="2317044"/>
            <a:ext cx="11978793" cy="2223911"/>
          </a:xfrm>
          <a:prstGeom prst="rect">
            <a:avLst/>
          </a:prstGeom>
        </p:spPr>
      </p:pic>
      <p:pic>
        <p:nvPicPr>
          <p:cNvPr id="35" name="Vlak 2">
            <a:extLst>
              <a:ext uri="{FF2B5EF4-FFF2-40B4-BE49-F238E27FC236}">
                <a16:creationId xmlns:a16="http://schemas.microsoft.com/office/drawing/2014/main" id="{FD538BF4-BED6-410D-A53F-C04FFA821BC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030873" y="2317044"/>
            <a:ext cx="5218852" cy="1512711"/>
          </a:xfrm>
          <a:prstGeom prst="rect">
            <a:avLst/>
          </a:prstGeom>
        </p:spPr>
      </p:pic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EE66F1E5-068F-4016-B946-46C515D52D82}"/>
              </a:ext>
            </a:extLst>
          </p:cNvPr>
          <p:cNvCxnSpPr>
            <a:cxnSpLocks/>
          </p:cNvCxnSpPr>
          <p:nvPr userDrawn="1"/>
        </p:nvCxnSpPr>
        <p:spPr>
          <a:xfrm>
            <a:off x="5629275" y="3829755"/>
            <a:ext cx="6652624" cy="0"/>
          </a:xfrm>
          <a:prstGeom prst="line">
            <a:avLst/>
          </a:prstGeom>
          <a:ln w="127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Vlak 1">
            <a:extLst>
              <a:ext uri="{FF2B5EF4-FFF2-40B4-BE49-F238E27FC236}">
                <a16:creationId xmlns:a16="http://schemas.microsoft.com/office/drawing/2014/main" id="{ED61E23A-7E43-4B10-866B-FEE85E284FC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-57358" y="2751666"/>
            <a:ext cx="5963066" cy="135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2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518" y="1509714"/>
            <a:ext cx="7192433" cy="4061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62518" y="5697289"/>
            <a:ext cx="10875433" cy="370137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62518" y="360000"/>
            <a:ext cx="8103489" cy="8007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8178801" y="1509714"/>
            <a:ext cx="3359151" cy="40608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cs-CZ" dirty="0"/>
              <a:t>Dlouhý název příslušné prezentace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Section Header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rať 1 B" descr="Trat 1B">
            <a:extLst>
              <a:ext uri="{FF2B5EF4-FFF2-40B4-BE49-F238E27FC236}">
                <a16:creationId xmlns:a16="http://schemas.microsoft.com/office/drawing/2014/main" id="{9FD7365C-55D5-43B6-B232-B67FBE85A9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825" y="2870600"/>
            <a:ext cx="8568267" cy="189653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4890DAF-EDDE-4119-90E1-92F2070C6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327369"/>
            <a:ext cx="1212619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4DD523-862E-439A-AAE3-DD7717270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534" y="6327369"/>
            <a:ext cx="641417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185E66E-3F1A-4529-A028-AFD2897743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2731" y="6327369"/>
            <a:ext cx="7656928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Dlouhý název příslušné prezentace</a:t>
            </a:r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57FDFAE9-015C-4B8F-8887-87412DC33B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75" y="6328800"/>
            <a:ext cx="251066" cy="199260"/>
          </a:xfrm>
          <a:prstGeom prst="rect">
            <a:avLst/>
          </a:prstGeom>
        </p:spPr>
      </p:pic>
      <p:pic>
        <p:nvPicPr>
          <p:cNvPr id="28" name="Trať 1 A">
            <a:extLst>
              <a:ext uri="{FF2B5EF4-FFF2-40B4-BE49-F238E27FC236}">
                <a16:creationId xmlns:a16="http://schemas.microsoft.com/office/drawing/2014/main" id="{8CA020A5-7044-4FD2-8D68-53BF6F8CDD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77" y="1500711"/>
            <a:ext cx="2208994" cy="3518640"/>
          </a:xfrm>
          <a:prstGeom prst="rect">
            <a:avLst/>
          </a:prstGeom>
        </p:spPr>
      </p:pic>
      <p:pic>
        <p:nvPicPr>
          <p:cNvPr id="32" name="POI">
            <a:extLst>
              <a:ext uri="{FF2B5EF4-FFF2-40B4-BE49-F238E27FC236}">
                <a16:creationId xmlns:a16="http://schemas.microsoft.com/office/drawing/2014/main" id="{D2959A0B-D6B1-489E-8883-4EAD0A86F95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867" y="2802461"/>
            <a:ext cx="535219" cy="690120"/>
          </a:xfrm>
          <a:prstGeom prst="rect">
            <a:avLst/>
          </a:prstGeom>
        </p:spPr>
      </p:pic>
      <p:pic>
        <p:nvPicPr>
          <p:cNvPr id="33" name="Vyluka">
            <a:extLst>
              <a:ext uri="{FF2B5EF4-FFF2-40B4-BE49-F238E27FC236}">
                <a16:creationId xmlns:a16="http://schemas.microsoft.com/office/drawing/2014/main" id="{6EDDE4DE-9808-4C7D-B532-ED782E37AC9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33" y="3115437"/>
            <a:ext cx="1216406" cy="1059480"/>
          </a:xfrm>
          <a:prstGeom prst="rect">
            <a:avLst/>
          </a:prstGeom>
        </p:spPr>
      </p:pic>
      <p:pic>
        <p:nvPicPr>
          <p:cNvPr id="34" name="Trasa vyluky">
            <a:extLst>
              <a:ext uri="{FF2B5EF4-FFF2-40B4-BE49-F238E27FC236}">
                <a16:creationId xmlns:a16="http://schemas.microsoft.com/office/drawing/2014/main" id="{E9C6221E-AE19-4D63-B99E-4D6D665FEB6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034" y="2076711"/>
            <a:ext cx="3824382" cy="1526040"/>
          </a:xfrm>
          <a:prstGeom prst="rect">
            <a:avLst/>
          </a:prstGeom>
        </p:spPr>
      </p:pic>
      <p:pic>
        <p:nvPicPr>
          <p:cNvPr id="5" name="Trať 2 a 3">
            <a:extLst>
              <a:ext uri="{FF2B5EF4-FFF2-40B4-BE49-F238E27FC236}">
                <a16:creationId xmlns:a16="http://schemas.microsoft.com/office/drawing/2014/main" id="{F6ED7A61-B68E-4540-AD52-2B7A5AF9547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726" y="1862257"/>
            <a:ext cx="4188178" cy="169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4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Section Header C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4890DAF-EDDE-4119-90E1-92F2070C6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327369"/>
            <a:ext cx="1212619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4DD523-862E-439A-AAE3-DD7717270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534" y="6327369"/>
            <a:ext cx="641417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F2751415-CA9A-4C89-9739-3640B4F4EF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2731" y="6327369"/>
            <a:ext cx="7656928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Dlouhý název příslušné prezentace</a:t>
            </a:r>
          </a:p>
        </p:txBody>
      </p:sp>
      <p:pic>
        <p:nvPicPr>
          <p:cNvPr id="35" name="Obrázek 34">
            <a:extLst>
              <a:ext uri="{FF2B5EF4-FFF2-40B4-BE49-F238E27FC236}">
                <a16:creationId xmlns:a16="http://schemas.microsoft.com/office/drawing/2014/main" id="{CE9F0244-5357-41E1-8639-96A85015D2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75" y="6328800"/>
            <a:ext cx="251066" cy="199260"/>
          </a:xfrm>
          <a:prstGeom prst="rect">
            <a:avLst/>
          </a:prstGeom>
        </p:spPr>
      </p:pic>
      <p:sp>
        <p:nvSpPr>
          <p:cNvPr id="36" name="Nastupiste 3">
            <a:extLst>
              <a:ext uri="{FF2B5EF4-FFF2-40B4-BE49-F238E27FC236}">
                <a16:creationId xmlns:a16="http://schemas.microsoft.com/office/drawing/2014/main" id="{68F5C46C-530E-46A5-AA4B-33722BA4DB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36180" y="3777538"/>
            <a:ext cx="531812" cy="415925"/>
          </a:xfrm>
          <a:prstGeom prst="rect">
            <a:avLst/>
          </a:prstGeom>
          <a:noFill/>
          <a:ln w="12700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7" name="Nastupiste 2">
            <a:extLst>
              <a:ext uri="{FF2B5EF4-FFF2-40B4-BE49-F238E27FC236}">
                <a16:creationId xmlns:a16="http://schemas.microsoft.com/office/drawing/2014/main" id="{D2B8E933-E654-4902-AA6A-21531CC555A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36180" y="2991726"/>
            <a:ext cx="531812" cy="415925"/>
          </a:xfrm>
          <a:prstGeom prst="rect">
            <a:avLst/>
          </a:prstGeom>
          <a:noFill/>
          <a:ln w="12700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8" name="Nastupiste 1">
            <a:extLst>
              <a:ext uri="{FF2B5EF4-FFF2-40B4-BE49-F238E27FC236}">
                <a16:creationId xmlns:a16="http://schemas.microsoft.com/office/drawing/2014/main" id="{8629B799-3EEF-46F0-8109-6A922C19D38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36180" y="2205913"/>
            <a:ext cx="531812" cy="415925"/>
          </a:xfrm>
          <a:prstGeom prst="rect">
            <a:avLst/>
          </a:prstGeom>
          <a:noFill/>
          <a:ln w="12700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9" name="Stanice 3">
            <a:extLst>
              <a:ext uri="{FF2B5EF4-FFF2-40B4-BE49-F238E27FC236}">
                <a16:creationId xmlns:a16="http://schemas.microsoft.com/office/drawing/2014/main" id="{83C72518-F599-418B-8D34-CE163CC6037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46496" y="3777538"/>
            <a:ext cx="3684588" cy="415925"/>
          </a:xfrm>
          <a:prstGeom prst="rect">
            <a:avLst/>
          </a:prstGeom>
          <a:noFill/>
          <a:ln w="12700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0" name="Stanice 2">
            <a:extLst>
              <a:ext uri="{FF2B5EF4-FFF2-40B4-BE49-F238E27FC236}">
                <a16:creationId xmlns:a16="http://schemas.microsoft.com/office/drawing/2014/main" id="{B40FC860-644B-4FE2-A0AA-378FA60FC64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46496" y="2991726"/>
            <a:ext cx="3684588" cy="415925"/>
          </a:xfrm>
          <a:prstGeom prst="rect">
            <a:avLst/>
          </a:prstGeom>
          <a:noFill/>
          <a:ln w="12700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1" name="Stanice 1">
            <a:extLst>
              <a:ext uri="{FF2B5EF4-FFF2-40B4-BE49-F238E27FC236}">
                <a16:creationId xmlns:a16="http://schemas.microsoft.com/office/drawing/2014/main" id="{7B4384F8-D949-4AF8-B7F5-97A5C9FB0F6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46496" y="2205913"/>
            <a:ext cx="3684588" cy="415925"/>
          </a:xfrm>
          <a:prstGeom prst="rect">
            <a:avLst/>
          </a:prstGeom>
          <a:noFill/>
          <a:ln w="12700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grpSp>
        <p:nvGrpSpPr>
          <p:cNvPr id="42" name="Cas 3">
            <a:extLst>
              <a:ext uri="{FF2B5EF4-FFF2-40B4-BE49-F238E27FC236}">
                <a16:creationId xmlns:a16="http://schemas.microsoft.com/office/drawing/2014/main" id="{7C6D5AF9-4D09-437B-826E-25DF8F3DB79C}"/>
              </a:ext>
            </a:extLst>
          </p:cNvPr>
          <p:cNvGrpSpPr/>
          <p:nvPr userDrawn="1"/>
        </p:nvGrpSpPr>
        <p:grpSpPr>
          <a:xfrm>
            <a:off x="3878007" y="3777538"/>
            <a:ext cx="963394" cy="415925"/>
            <a:chOff x="2271623" y="2225675"/>
            <a:chExt cx="963394" cy="415925"/>
          </a:xfrm>
        </p:grpSpPr>
        <p:sp>
          <p:nvSpPr>
            <p:cNvPr id="43" name="Rectangle 49">
              <a:extLst>
                <a:ext uri="{FF2B5EF4-FFF2-40B4-BE49-F238E27FC236}">
                  <a16:creationId xmlns:a16="http://schemas.microsoft.com/office/drawing/2014/main" id="{2C4B8ACB-6FF5-4F3A-B308-E2D297981FF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71623" y="2225675"/>
              <a:ext cx="963394" cy="415925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cxnSp>
          <p:nvCxnSpPr>
            <p:cNvPr id="44" name="Přímá spojnice 43">
              <a:extLst>
                <a:ext uri="{FF2B5EF4-FFF2-40B4-BE49-F238E27FC236}">
                  <a16:creationId xmlns:a16="http://schemas.microsoft.com/office/drawing/2014/main" id="{45C4B071-7E77-4461-961A-4DD82D5B4B52}"/>
                </a:ext>
              </a:extLst>
            </p:cNvPr>
            <p:cNvCxnSpPr>
              <a:stCxn id="43" idx="1"/>
              <a:endCxn id="43" idx="3"/>
            </p:cNvCxnSpPr>
            <p:nvPr userDrawn="1"/>
          </p:nvCxnSpPr>
          <p:spPr>
            <a:xfrm>
              <a:off x="2271623" y="2433638"/>
              <a:ext cx="963394" cy="0"/>
            </a:xfrm>
            <a:prstGeom prst="line">
              <a:avLst/>
            </a:prstGeom>
            <a:ln w="12700">
              <a:solidFill>
                <a:schemeClr val="bg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Cas 2">
            <a:extLst>
              <a:ext uri="{FF2B5EF4-FFF2-40B4-BE49-F238E27FC236}">
                <a16:creationId xmlns:a16="http://schemas.microsoft.com/office/drawing/2014/main" id="{9A7C10CD-7C62-48AA-8780-93372D6030CA}"/>
              </a:ext>
            </a:extLst>
          </p:cNvPr>
          <p:cNvGrpSpPr/>
          <p:nvPr userDrawn="1"/>
        </p:nvGrpSpPr>
        <p:grpSpPr>
          <a:xfrm>
            <a:off x="3878007" y="2991725"/>
            <a:ext cx="963394" cy="415925"/>
            <a:chOff x="2271623" y="2225675"/>
            <a:chExt cx="963394" cy="415925"/>
          </a:xfrm>
        </p:grpSpPr>
        <p:sp>
          <p:nvSpPr>
            <p:cNvPr id="46" name="Rectangle 49">
              <a:extLst>
                <a:ext uri="{FF2B5EF4-FFF2-40B4-BE49-F238E27FC236}">
                  <a16:creationId xmlns:a16="http://schemas.microsoft.com/office/drawing/2014/main" id="{FB34A8BC-7C68-49FA-8987-B350DF9AB4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71623" y="2225675"/>
              <a:ext cx="963394" cy="415925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cxnSp>
          <p:nvCxnSpPr>
            <p:cNvPr id="47" name="Přímá spojnice 46">
              <a:extLst>
                <a:ext uri="{FF2B5EF4-FFF2-40B4-BE49-F238E27FC236}">
                  <a16:creationId xmlns:a16="http://schemas.microsoft.com/office/drawing/2014/main" id="{27212788-A3E7-4CBC-9E44-E9B188547A6D}"/>
                </a:ext>
              </a:extLst>
            </p:cNvPr>
            <p:cNvCxnSpPr>
              <a:stCxn id="46" idx="1"/>
              <a:endCxn id="46" idx="3"/>
            </p:cNvCxnSpPr>
            <p:nvPr userDrawn="1"/>
          </p:nvCxnSpPr>
          <p:spPr>
            <a:xfrm>
              <a:off x="2271623" y="2433638"/>
              <a:ext cx="963394" cy="0"/>
            </a:xfrm>
            <a:prstGeom prst="line">
              <a:avLst/>
            </a:prstGeom>
            <a:ln w="12700">
              <a:solidFill>
                <a:schemeClr val="bg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Cas 1">
            <a:extLst>
              <a:ext uri="{FF2B5EF4-FFF2-40B4-BE49-F238E27FC236}">
                <a16:creationId xmlns:a16="http://schemas.microsoft.com/office/drawing/2014/main" id="{6205AFFB-ADFF-4E1B-8E04-EC71485825E7}"/>
              </a:ext>
            </a:extLst>
          </p:cNvPr>
          <p:cNvGrpSpPr/>
          <p:nvPr userDrawn="1"/>
        </p:nvGrpSpPr>
        <p:grpSpPr>
          <a:xfrm>
            <a:off x="3878007" y="2205913"/>
            <a:ext cx="963394" cy="415925"/>
            <a:chOff x="2271623" y="2225675"/>
            <a:chExt cx="963394" cy="415925"/>
          </a:xfrm>
        </p:grpSpPr>
        <p:sp>
          <p:nvSpPr>
            <p:cNvPr id="49" name="Rectangle 49">
              <a:extLst>
                <a:ext uri="{FF2B5EF4-FFF2-40B4-BE49-F238E27FC236}">
                  <a16:creationId xmlns:a16="http://schemas.microsoft.com/office/drawing/2014/main" id="{752F50CF-5051-4E77-B93B-7ABF2169A4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71623" y="2225675"/>
              <a:ext cx="963394" cy="415925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cxnSp>
          <p:nvCxnSpPr>
            <p:cNvPr id="51" name="Přímá spojnice 50">
              <a:extLst>
                <a:ext uri="{FF2B5EF4-FFF2-40B4-BE49-F238E27FC236}">
                  <a16:creationId xmlns:a16="http://schemas.microsoft.com/office/drawing/2014/main" id="{0408B163-E026-4D3D-93E0-ECA99A36309D}"/>
                </a:ext>
              </a:extLst>
            </p:cNvPr>
            <p:cNvCxnSpPr>
              <a:stCxn id="49" idx="1"/>
              <a:endCxn id="49" idx="3"/>
            </p:cNvCxnSpPr>
            <p:nvPr userDrawn="1"/>
          </p:nvCxnSpPr>
          <p:spPr>
            <a:xfrm>
              <a:off x="2271623" y="2433638"/>
              <a:ext cx="963394" cy="0"/>
            </a:xfrm>
            <a:prstGeom prst="line">
              <a:avLst/>
            </a:prstGeom>
            <a:ln w="12700">
              <a:solidFill>
                <a:schemeClr val="bg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Hodiny 3">
            <a:extLst>
              <a:ext uri="{FF2B5EF4-FFF2-40B4-BE49-F238E27FC236}">
                <a16:creationId xmlns:a16="http://schemas.microsoft.com/office/drawing/2014/main" id="{8428E4EF-4D7B-4ED2-9AF9-880CD1E0BCD8}"/>
              </a:ext>
            </a:extLst>
          </p:cNvPr>
          <p:cNvGrpSpPr/>
          <p:nvPr userDrawn="1"/>
        </p:nvGrpSpPr>
        <p:grpSpPr>
          <a:xfrm>
            <a:off x="2895667" y="3695700"/>
            <a:ext cx="579600" cy="579600"/>
            <a:chOff x="1280950" y="3695700"/>
            <a:chExt cx="579600" cy="579600"/>
          </a:xfrm>
        </p:grpSpPr>
        <p:sp>
          <p:nvSpPr>
            <p:cNvPr id="53" name="Freeform 35">
              <a:extLst>
                <a:ext uri="{FF2B5EF4-FFF2-40B4-BE49-F238E27FC236}">
                  <a16:creationId xmlns:a16="http://schemas.microsoft.com/office/drawing/2014/main" id="{84BED339-39C5-4C9E-996A-DE2685AB3E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9700" y="3984625"/>
              <a:ext cx="254000" cy="130175"/>
            </a:xfrm>
            <a:custGeom>
              <a:avLst/>
              <a:gdLst>
                <a:gd name="T0" fmla="*/ 0 w 160"/>
                <a:gd name="T1" fmla="*/ 0 h 82"/>
                <a:gd name="T2" fmla="*/ 104 w 160"/>
                <a:gd name="T3" fmla="*/ 0 h 82"/>
                <a:gd name="T4" fmla="*/ 160 w 160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" h="82">
                  <a:moveTo>
                    <a:pt x="0" y="0"/>
                  </a:moveTo>
                  <a:lnTo>
                    <a:pt x="104" y="0"/>
                  </a:lnTo>
                  <a:lnTo>
                    <a:pt x="160" y="82"/>
                  </a:lnTo>
                </a:path>
              </a:pathLst>
            </a:custGeom>
            <a:no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54" name="Ovál 53">
              <a:extLst>
                <a:ext uri="{FF2B5EF4-FFF2-40B4-BE49-F238E27FC236}">
                  <a16:creationId xmlns:a16="http://schemas.microsoft.com/office/drawing/2014/main" id="{8FABFE6D-DD77-4CC1-BA38-70D1D67D94B2}"/>
                </a:ext>
              </a:extLst>
            </p:cNvPr>
            <p:cNvSpPr/>
            <p:nvPr userDrawn="1"/>
          </p:nvSpPr>
          <p:spPr>
            <a:xfrm>
              <a:off x="1280950" y="3695700"/>
              <a:ext cx="579600" cy="579600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5" name="Hodiny 2">
            <a:extLst>
              <a:ext uri="{FF2B5EF4-FFF2-40B4-BE49-F238E27FC236}">
                <a16:creationId xmlns:a16="http://schemas.microsoft.com/office/drawing/2014/main" id="{352656B0-348A-4C89-84BD-D5C52901D80F}"/>
              </a:ext>
            </a:extLst>
          </p:cNvPr>
          <p:cNvGrpSpPr/>
          <p:nvPr userDrawn="1"/>
        </p:nvGrpSpPr>
        <p:grpSpPr>
          <a:xfrm>
            <a:off x="2895667" y="2909888"/>
            <a:ext cx="579600" cy="579600"/>
            <a:chOff x="1280950" y="2909012"/>
            <a:chExt cx="579600" cy="579600"/>
          </a:xfrm>
        </p:grpSpPr>
        <p:sp>
          <p:nvSpPr>
            <p:cNvPr id="56" name="Freeform 27">
              <a:extLst>
                <a:ext uri="{FF2B5EF4-FFF2-40B4-BE49-F238E27FC236}">
                  <a16:creationId xmlns:a16="http://schemas.microsoft.com/office/drawing/2014/main" id="{F55B9634-EB2C-4A6A-B58B-72F99D538B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74800" y="3067050"/>
              <a:ext cx="117475" cy="219075"/>
            </a:xfrm>
            <a:custGeom>
              <a:avLst/>
              <a:gdLst>
                <a:gd name="T0" fmla="*/ 74 w 74"/>
                <a:gd name="T1" fmla="*/ 0 h 138"/>
                <a:gd name="T2" fmla="*/ 0 w 74"/>
                <a:gd name="T3" fmla="*/ 84 h 138"/>
                <a:gd name="T4" fmla="*/ 74 w 74"/>
                <a:gd name="T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138">
                  <a:moveTo>
                    <a:pt x="74" y="0"/>
                  </a:moveTo>
                  <a:lnTo>
                    <a:pt x="0" y="84"/>
                  </a:lnTo>
                  <a:lnTo>
                    <a:pt x="74" y="138"/>
                  </a:lnTo>
                </a:path>
              </a:pathLst>
            </a:custGeom>
            <a:no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57" name="Ovál 56">
              <a:extLst>
                <a:ext uri="{FF2B5EF4-FFF2-40B4-BE49-F238E27FC236}">
                  <a16:creationId xmlns:a16="http://schemas.microsoft.com/office/drawing/2014/main" id="{395C39E8-3302-49E7-94D9-74980FF63779}"/>
                </a:ext>
              </a:extLst>
            </p:cNvPr>
            <p:cNvSpPr/>
            <p:nvPr userDrawn="1"/>
          </p:nvSpPr>
          <p:spPr>
            <a:xfrm>
              <a:off x="1280950" y="2909012"/>
              <a:ext cx="579600" cy="579600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Hodiny 1">
            <a:extLst>
              <a:ext uri="{FF2B5EF4-FFF2-40B4-BE49-F238E27FC236}">
                <a16:creationId xmlns:a16="http://schemas.microsoft.com/office/drawing/2014/main" id="{A6203424-3F81-47FB-88CC-6871A906E907}"/>
              </a:ext>
            </a:extLst>
          </p:cNvPr>
          <p:cNvGrpSpPr/>
          <p:nvPr userDrawn="1"/>
        </p:nvGrpSpPr>
        <p:grpSpPr>
          <a:xfrm>
            <a:off x="2895667" y="2124075"/>
            <a:ext cx="579600" cy="579600"/>
            <a:chOff x="1286094" y="2124075"/>
            <a:chExt cx="579600" cy="579600"/>
          </a:xfrm>
        </p:grpSpPr>
        <p:sp>
          <p:nvSpPr>
            <p:cNvPr id="60" name="Ovál 59">
              <a:extLst>
                <a:ext uri="{FF2B5EF4-FFF2-40B4-BE49-F238E27FC236}">
                  <a16:creationId xmlns:a16="http://schemas.microsoft.com/office/drawing/2014/main" id="{89F1EDF4-DFA0-4367-BCC0-CE3B790DAD67}"/>
                </a:ext>
              </a:extLst>
            </p:cNvPr>
            <p:cNvSpPr/>
            <p:nvPr userDrawn="1"/>
          </p:nvSpPr>
          <p:spPr>
            <a:xfrm>
              <a:off x="1286094" y="2124075"/>
              <a:ext cx="579600" cy="579600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sp>
          <p:nvSpPr>
            <p:cNvPr id="61" name="Freeform 7">
              <a:extLst>
                <a:ext uri="{FF2B5EF4-FFF2-40B4-BE49-F238E27FC236}">
                  <a16:creationId xmlns:a16="http://schemas.microsoft.com/office/drawing/2014/main" id="{59AEEB0D-75E9-4453-A833-C082CF417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76607" y="2259175"/>
              <a:ext cx="117475" cy="239712"/>
            </a:xfrm>
            <a:custGeom>
              <a:avLst/>
              <a:gdLst>
                <a:gd name="T0" fmla="*/ 0 w 74"/>
                <a:gd name="T1" fmla="*/ 0 h 151"/>
                <a:gd name="T2" fmla="*/ 0 w 74"/>
                <a:gd name="T3" fmla="*/ 98 h 151"/>
                <a:gd name="T4" fmla="*/ 74 w 74"/>
                <a:gd name="T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151">
                  <a:moveTo>
                    <a:pt x="0" y="0"/>
                  </a:moveTo>
                  <a:lnTo>
                    <a:pt x="0" y="98"/>
                  </a:lnTo>
                  <a:lnTo>
                    <a:pt x="74" y="151"/>
                  </a:lnTo>
                </a:path>
              </a:pathLst>
            </a:custGeom>
            <a:no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125022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Section Header 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4890DAF-EDDE-4119-90E1-92F2070C6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327369"/>
            <a:ext cx="1212619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4DD523-862E-439A-AAE3-DD7717270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534" y="6327369"/>
            <a:ext cx="641417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9E13DCA-4BF8-434F-80C9-73AE971564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2731" y="6327369"/>
            <a:ext cx="7656928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Dlouhý název příslušné prezentace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61B64267-E2ED-4255-9661-C42010C5B1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75" y="6328800"/>
            <a:ext cx="251066" cy="199260"/>
          </a:xfrm>
          <a:prstGeom prst="rect">
            <a:avLst/>
          </a:prstGeom>
        </p:spPr>
      </p:pic>
      <p:pic>
        <p:nvPicPr>
          <p:cNvPr id="19" name="Lupa">
            <a:extLst>
              <a:ext uri="{FF2B5EF4-FFF2-40B4-BE49-F238E27FC236}">
                <a16:creationId xmlns:a16="http://schemas.microsoft.com/office/drawing/2014/main" id="{16358856-6BB1-441E-9484-9D2134BADE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401" y="1745709"/>
            <a:ext cx="3481842" cy="3136644"/>
          </a:xfrm>
          <a:prstGeom prst="rect">
            <a:avLst/>
          </a:prstGeom>
        </p:spPr>
      </p:pic>
      <p:pic>
        <p:nvPicPr>
          <p:cNvPr id="20" name="Vlak">
            <a:extLst>
              <a:ext uri="{FF2B5EF4-FFF2-40B4-BE49-F238E27FC236}">
                <a16:creationId xmlns:a16="http://schemas.microsoft.com/office/drawing/2014/main" id="{166156FF-3C4E-4299-BD8D-B09DCEE284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466" y="2446871"/>
            <a:ext cx="8646216" cy="1159596"/>
          </a:xfrm>
          <a:prstGeom prst="rect">
            <a:avLst/>
          </a:prstGeom>
        </p:spPr>
      </p:pic>
      <p:pic>
        <p:nvPicPr>
          <p:cNvPr id="21" name="Lupa (vyrez)">
            <a:extLst>
              <a:ext uri="{FF2B5EF4-FFF2-40B4-BE49-F238E27FC236}">
                <a16:creationId xmlns:a16="http://schemas.microsoft.com/office/drawing/2014/main" id="{AB258380-23AF-41F5-82D5-37257215C80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401" y="1745709"/>
            <a:ext cx="3481842" cy="313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4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Section Header 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4890DAF-EDDE-4119-90E1-92F2070C6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327369"/>
            <a:ext cx="1212619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4DD523-862E-439A-AAE3-DD7717270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534" y="6327369"/>
            <a:ext cx="641417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757E4CAA-8F93-411E-8FEB-BFEEAEC70F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2731" y="6327369"/>
            <a:ext cx="7656928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Dlouhý název příslušné prezentace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C6C973FB-27C8-4CEA-B254-83520F5682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75" y="6328800"/>
            <a:ext cx="251066" cy="199260"/>
          </a:xfrm>
          <a:prstGeom prst="rect">
            <a:avLst/>
          </a:prstGeom>
        </p:spPr>
      </p:pic>
      <p:pic>
        <p:nvPicPr>
          <p:cNvPr id="23" name="Země">
            <a:extLst>
              <a:ext uri="{FF2B5EF4-FFF2-40B4-BE49-F238E27FC236}">
                <a16:creationId xmlns:a16="http://schemas.microsoft.com/office/drawing/2014/main" id="{72D4E096-1F7D-49A0-9DC8-EC466FEB6B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285" y="4391338"/>
            <a:ext cx="6896538" cy="391716"/>
          </a:xfrm>
          <a:prstGeom prst="rect">
            <a:avLst/>
          </a:prstGeom>
        </p:spPr>
      </p:pic>
      <p:pic>
        <p:nvPicPr>
          <p:cNvPr id="24" name="Lavička vpravo">
            <a:extLst>
              <a:ext uri="{FF2B5EF4-FFF2-40B4-BE49-F238E27FC236}">
                <a16:creationId xmlns:a16="http://schemas.microsoft.com/office/drawing/2014/main" id="{883F35F6-FFB6-48D1-B3AA-6545664592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645" y="3791039"/>
            <a:ext cx="1612468" cy="600696"/>
          </a:xfrm>
          <a:prstGeom prst="rect">
            <a:avLst/>
          </a:prstGeom>
        </p:spPr>
      </p:pic>
      <p:pic>
        <p:nvPicPr>
          <p:cNvPr id="25" name="Lavička vlevo">
            <a:extLst>
              <a:ext uri="{FF2B5EF4-FFF2-40B4-BE49-F238E27FC236}">
                <a16:creationId xmlns:a16="http://schemas.microsoft.com/office/drawing/2014/main" id="{B42ADC2B-733D-4BE0-A9CA-12382FAEA25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843" y="3791685"/>
            <a:ext cx="928361" cy="602640"/>
          </a:xfrm>
          <a:prstGeom prst="rect">
            <a:avLst/>
          </a:prstGeom>
        </p:spPr>
      </p:pic>
      <p:pic>
        <p:nvPicPr>
          <p:cNvPr id="26" name="Sloupy">
            <a:extLst>
              <a:ext uri="{FF2B5EF4-FFF2-40B4-BE49-F238E27FC236}">
                <a16:creationId xmlns:a16="http://schemas.microsoft.com/office/drawing/2014/main" id="{FF62EECE-9485-4924-8FC3-A7110433D03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176" y="2817644"/>
            <a:ext cx="5026191" cy="1581444"/>
          </a:xfrm>
          <a:prstGeom prst="rect">
            <a:avLst/>
          </a:prstGeom>
        </p:spPr>
      </p:pic>
      <p:pic>
        <p:nvPicPr>
          <p:cNvPr id="28" name="Střecha">
            <a:extLst>
              <a:ext uri="{FF2B5EF4-FFF2-40B4-BE49-F238E27FC236}">
                <a16:creationId xmlns:a16="http://schemas.microsoft.com/office/drawing/2014/main" id="{BC2AA7A1-4D0D-4B39-A592-2EC61080AE2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496" y="2649642"/>
            <a:ext cx="6578326" cy="178848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CAB44B53-6015-4C9E-B9FA-7A0C79C91F2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919" y="3274712"/>
            <a:ext cx="634478" cy="1118772"/>
          </a:xfrm>
          <a:prstGeom prst="rect">
            <a:avLst/>
          </a:prstGeom>
        </p:spPr>
      </p:pic>
      <p:pic>
        <p:nvPicPr>
          <p:cNvPr id="31" name="Cedule 2">
            <a:extLst>
              <a:ext uri="{FF2B5EF4-FFF2-40B4-BE49-F238E27FC236}">
                <a16:creationId xmlns:a16="http://schemas.microsoft.com/office/drawing/2014/main" id="{8CBB6C82-3E07-4859-9DE9-426465C761E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71" y="2826447"/>
            <a:ext cx="551762" cy="254664"/>
          </a:xfrm>
          <a:prstGeom prst="rect">
            <a:avLst/>
          </a:prstGeom>
        </p:spPr>
      </p:pic>
      <p:pic>
        <p:nvPicPr>
          <p:cNvPr id="32" name="Lavička">
            <a:extLst>
              <a:ext uri="{FF2B5EF4-FFF2-40B4-BE49-F238E27FC236}">
                <a16:creationId xmlns:a16="http://schemas.microsoft.com/office/drawing/2014/main" id="{9D464233-A58E-4ADF-8A86-8612770A11C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860" y="3772141"/>
            <a:ext cx="1069465" cy="626940"/>
          </a:xfrm>
          <a:prstGeom prst="rect">
            <a:avLst/>
          </a:prstGeom>
        </p:spPr>
      </p:pic>
      <p:pic>
        <p:nvPicPr>
          <p:cNvPr id="34" name="Cedule 1">
            <a:extLst>
              <a:ext uri="{FF2B5EF4-FFF2-40B4-BE49-F238E27FC236}">
                <a16:creationId xmlns:a16="http://schemas.microsoft.com/office/drawing/2014/main" id="{96E19D94-3E06-4BCB-8CED-6609DEBA75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212" y="2826447"/>
            <a:ext cx="551762" cy="2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0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Section Header F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4890DAF-EDDE-4119-90E1-92F2070C6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327369"/>
            <a:ext cx="1212619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4DD523-862E-439A-AAE3-DD7717270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534" y="6327369"/>
            <a:ext cx="641417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10ED63CA-0A44-42EC-8198-A227086E15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2731" y="6327369"/>
            <a:ext cx="7656928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Dlouhý název příslušné prezentace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C0C793BD-0162-4581-B628-3B69074B38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75" y="6328800"/>
            <a:ext cx="251066" cy="199260"/>
          </a:xfrm>
          <a:prstGeom prst="rect">
            <a:avLst/>
          </a:prstGeom>
        </p:spPr>
      </p:pic>
      <p:pic>
        <p:nvPicPr>
          <p:cNvPr id="24" name="Kopeček A3">
            <a:extLst>
              <a:ext uri="{FF2B5EF4-FFF2-40B4-BE49-F238E27FC236}">
                <a16:creationId xmlns:a16="http://schemas.microsoft.com/office/drawing/2014/main" id="{84C4F360-3686-4EE7-8906-48AFA95FE1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81" y="3859021"/>
            <a:ext cx="860243" cy="219672"/>
          </a:xfrm>
          <a:prstGeom prst="rect">
            <a:avLst/>
          </a:prstGeom>
        </p:spPr>
      </p:pic>
      <p:pic>
        <p:nvPicPr>
          <p:cNvPr id="26" name="Kopeček A2">
            <a:extLst>
              <a:ext uri="{FF2B5EF4-FFF2-40B4-BE49-F238E27FC236}">
                <a16:creationId xmlns:a16="http://schemas.microsoft.com/office/drawing/2014/main" id="{90E6C49B-75B9-4FF9-96E0-FE5F7DA52FE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645" y="3827356"/>
            <a:ext cx="461261" cy="116640"/>
          </a:xfrm>
          <a:prstGeom prst="rect">
            <a:avLst/>
          </a:prstGeom>
        </p:spPr>
      </p:pic>
      <p:pic>
        <p:nvPicPr>
          <p:cNvPr id="27" name="Kopeček A1">
            <a:extLst>
              <a:ext uri="{FF2B5EF4-FFF2-40B4-BE49-F238E27FC236}">
                <a16:creationId xmlns:a16="http://schemas.microsoft.com/office/drawing/2014/main" id="{F05F4D80-6300-4981-8409-1881C6DD539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215" y="3544520"/>
            <a:ext cx="1369187" cy="349920"/>
          </a:xfrm>
          <a:prstGeom prst="rect">
            <a:avLst/>
          </a:prstGeom>
        </p:spPr>
      </p:pic>
      <p:pic>
        <p:nvPicPr>
          <p:cNvPr id="29" name="Kopeček B2">
            <a:extLst>
              <a:ext uri="{FF2B5EF4-FFF2-40B4-BE49-F238E27FC236}">
                <a16:creationId xmlns:a16="http://schemas.microsoft.com/office/drawing/2014/main" id="{F71081E1-F099-4ECD-BE4C-366944D596A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698" y="4389353"/>
            <a:ext cx="980910" cy="250776"/>
          </a:xfrm>
          <a:prstGeom prst="rect">
            <a:avLst/>
          </a:prstGeom>
        </p:spPr>
      </p:pic>
      <p:pic>
        <p:nvPicPr>
          <p:cNvPr id="30" name="Kopeček B1">
            <a:extLst>
              <a:ext uri="{FF2B5EF4-FFF2-40B4-BE49-F238E27FC236}">
                <a16:creationId xmlns:a16="http://schemas.microsoft.com/office/drawing/2014/main" id="{14FD7334-E859-4C02-A1C0-4B87C091694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589" y="4323340"/>
            <a:ext cx="664644" cy="169128"/>
          </a:xfrm>
          <a:prstGeom prst="rect">
            <a:avLst/>
          </a:prstGeom>
        </p:spPr>
      </p:pic>
      <p:cxnSp>
        <p:nvCxnSpPr>
          <p:cNvPr id="32" name="Země A">
            <a:extLst>
              <a:ext uri="{FF2B5EF4-FFF2-40B4-BE49-F238E27FC236}">
                <a16:creationId xmlns:a16="http://schemas.microsoft.com/office/drawing/2014/main" id="{BFF4A0C7-A556-4024-A658-5C28E2BFDB0E}"/>
              </a:ext>
            </a:extLst>
          </p:cNvPr>
          <p:cNvCxnSpPr/>
          <p:nvPr userDrawn="1"/>
        </p:nvCxnSpPr>
        <p:spPr>
          <a:xfrm>
            <a:off x="4780374" y="4076700"/>
            <a:ext cx="6693677" cy="0"/>
          </a:xfrm>
          <a:prstGeom prst="line">
            <a:avLst/>
          </a:prstGeom>
          <a:ln w="12700">
            <a:solidFill>
              <a:schemeClr val="bg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Země B1">
            <a:extLst>
              <a:ext uri="{FF2B5EF4-FFF2-40B4-BE49-F238E27FC236}">
                <a16:creationId xmlns:a16="http://schemas.microsoft.com/office/drawing/2014/main" id="{94825DE9-6F4E-4431-8A40-B976A0813450}"/>
              </a:ext>
            </a:extLst>
          </p:cNvPr>
          <p:cNvCxnSpPr>
            <a:cxnSpLocks/>
          </p:cNvCxnSpPr>
          <p:nvPr userDrawn="1"/>
        </p:nvCxnSpPr>
        <p:spPr>
          <a:xfrm>
            <a:off x="11121724" y="4862145"/>
            <a:ext cx="1070178" cy="0"/>
          </a:xfrm>
          <a:prstGeom prst="line">
            <a:avLst/>
          </a:prstGeom>
          <a:ln w="12700">
            <a:solidFill>
              <a:schemeClr val="bg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Země B2">
            <a:extLst>
              <a:ext uri="{FF2B5EF4-FFF2-40B4-BE49-F238E27FC236}">
                <a16:creationId xmlns:a16="http://schemas.microsoft.com/office/drawing/2014/main" id="{D3148D87-B36C-43BF-8379-A6A548BBE829}"/>
              </a:ext>
            </a:extLst>
          </p:cNvPr>
          <p:cNvCxnSpPr>
            <a:cxnSpLocks/>
          </p:cNvCxnSpPr>
          <p:nvPr userDrawn="1"/>
        </p:nvCxnSpPr>
        <p:spPr>
          <a:xfrm>
            <a:off x="7537655" y="4862145"/>
            <a:ext cx="2406578" cy="0"/>
          </a:xfrm>
          <a:prstGeom prst="line">
            <a:avLst/>
          </a:prstGeom>
          <a:ln w="12700">
            <a:solidFill>
              <a:schemeClr val="bg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agr v2">
            <a:extLst>
              <a:ext uri="{FF2B5EF4-FFF2-40B4-BE49-F238E27FC236}">
                <a16:creationId xmlns:a16="http://schemas.microsoft.com/office/drawing/2014/main" id="{5DE84C9E-D001-4866-96E6-F6587966DD9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081" y="2047423"/>
            <a:ext cx="3787403" cy="1966356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74612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"/>
                            </p:stCondLst>
                            <p:childTnLst>
                              <p:par>
                                <p:cTn id="9" presetID="2" presetClass="entr" presetSubtype="2" decel="7800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Section Header 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4890DAF-EDDE-4119-90E1-92F2070C6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327369"/>
            <a:ext cx="1212619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4DD523-862E-439A-AAE3-DD7717270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534" y="6327369"/>
            <a:ext cx="641417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4C70235F-C896-4870-ABCD-3D52EF91A6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2731" y="6327369"/>
            <a:ext cx="7656928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Dlouhý název příslušné prezentace</a:t>
            </a:r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24580967-2E54-47DC-92C6-474EC61546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75" y="6328800"/>
            <a:ext cx="251066" cy="199260"/>
          </a:xfrm>
          <a:prstGeom prst="rect">
            <a:avLst/>
          </a:prstGeom>
        </p:spPr>
      </p:pic>
      <p:cxnSp>
        <p:nvCxnSpPr>
          <p:cNvPr id="22" name="Základna">
            <a:extLst>
              <a:ext uri="{FF2B5EF4-FFF2-40B4-BE49-F238E27FC236}">
                <a16:creationId xmlns:a16="http://schemas.microsoft.com/office/drawing/2014/main" id="{39C400BD-2998-4AE5-9E23-C049549A2716}"/>
              </a:ext>
            </a:extLst>
          </p:cNvPr>
          <p:cNvCxnSpPr>
            <a:cxnSpLocks/>
          </p:cNvCxnSpPr>
          <p:nvPr userDrawn="1"/>
        </p:nvCxnSpPr>
        <p:spPr>
          <a:xfrm>
            <a:off x="6788601" y="4900231"/>
            <a:ext cx="4270884" cy="0"/>
          </a:xfrm>
          <a:prstGeom prst="line">
            <a:avLst/>
          </a:prstGeom>
          <a:ln w="12700">
            <a:solidFill>
              <a:schemeClr val="bg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oupec 1">
            <a:extLst>
              <a:ext uri="{FF2B5EF4-FFF2-40B4-BE49-F238E27FC236}">
                <a16:creationId xmlns:a16="http://schemas.microsoft.com/office/drawing/2014/main" id="{20914464-3FCC-4063-A1DF-93A6913753C3}"/>
              </a:ext>
            </a:extLst>
          </p:cNvPr>
          <p:cNvSpPr/>
          <p:nvPr userDrawn="1"/>
        </p:nvSpPr>
        <p:spPr>
          <a:xfrm>
            <a:off x="7436301" y="3597688"/>
            <a:ext cx="346710" cy="1302543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4" name="Sloupec 2">
            <a:extLst>
              <a:ext uri="{FF2B5EF4-FFF2-40B4-BE49-F238E27FC236}">
                <a16:creationId xmlns:a16="http://schemas.microsoft.com/office/drawing/2014/main" id="{1F74CA12-B596-4C08-A389-89FFA8D87AE4}"/>
              </a:ext>
            </a:extLst>
          </p:cNvPr>
          <p:cNvSpPr/>
          <p:nvPr userDrawn="1"/>
        </p:nvSpPr>
        <p:spPr>
          <a:xfrm>
            <a:off x="8095876" y="3309564"/>
            <a:ext cx="346710" cy="1590668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5" name="Sloupec 3">
            <a:extLst>
              <a:ext uri="{FF2B5EF4-FFF2-40B4-BE49-F238E27FC236}">
                <a16:creationId xmlns:a16="http://schemas.microsoft.com/office/drawing/2014/main" id="{A5046FDE-3856-465B-B7DF-455F04F9E563}"/>
              </a:ext>
            </a:extLst>
          </p:cNvPr>
          <p:cNvSpPr/>
          <p:nvPr userDrawn="1"/>
        </p:nvSpPr>
        <p:spPr>
          <a:xfrm>
            <a:off x="8750688" y="2819019"/>
            <a:ext cx="346710" cy="2081216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6" name="Sloupec 4">
            <a:extLst>
              <a:ext uri="{FF2B5EF4-FFF2-40B4-BE49-F238E27FC236}">
                <a16:creationId xmlns:a16="http://schemas.microsoft.com/office/drawing/2014/main" id="{C3D61DFE-2C6F-4F48-A1FC-3DEE6A2B1783}"/>
              </a:ext>
            </a:extLst>
          </p:cNvPr>
          <p:cNvSpPr/>
          <p:nvPr userDrawn="1"/>
        </p:nvSpPr>
        <p:spPr>
          <a:xfrm>
            <a:off x="9410263" y="3781043"/>
            <a:ext cx="346710" cy="1119191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7" name="Sloupec 5">
            <a:extLst>
              <a:ext uri="{FF2B5EF4-FFF2-40B4-BE49-F238E27FC236}">
                <a16:creationId xmlns:a16="http://schemas.microsoft.com/office/drawing/2014/main" id="{05F36812-FD2B-48F0-93C8-854414A681E6}"/>
              </a:ext>
            </a:extLst>
          </p:cNvPr>
          <p:cNvSpPr/>
          <p:nvPr userDrawn="1"/>
        </p:nvSpPr>
        <p:spPr>
          <a:xfrm>
            <a:off x="10065075" y="2576161"/>
            <a:ext cx="346710" cy="2324074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grpSp>
        <p:nvGrpSpPr>
          <p:cNvPr id="28" name="Šipka">
            <a:extLst>
              <a:ext uri="{FF2B5EF4-FFF2-40B4-BE49-F238E27FC236}">
                <a16:creationId xmlns:a16="http://schemas.microsoft.com/office/drawing/2014/main" id="{5C25095F-F656-41A8-AE1D-35403B8958F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824" y="1511827"/>
            <a:ext cx="3175000" cy="1879600"/>
            <a:chOff x="2808" y="989"/>
            <a:chExt cx="2000" cy="1184"/>
          </a:xfrm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52A6F6BF-2F20-4B1C-825B-2A8DFD2AB7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8" y="1050"/>
              <a:ext cx="2000" cy="1123"/>
            </a:xfrm>
            <a:custGeom>
              <a:avLst/>
              <a:gdLst>
                <a:gd name="T0" fmla="*/ 0 w 11998"/>
                <a:gd name="T1" fmla="*/ 5615 h 5615"/>
                <a:gd name="T2" fmla="*/ 6665 w 11998"/>
                <a:gd name="T3" fmla="*/ 1498 h 5615"/>
                <a:gd name="T4" fmla="*/ 7998 w 11998"/>
                <a:gd name="T5" fmla="*/ 2246 h 5615"/>
                <a:gd name="T6" fmla="*/ 11998 w 11998"/>
                <a:gd name="T7" fmla="*/ 0 h 5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98" h="5615">
                  <a:moveTo>
                    <a:pt x="0" y="5615"/>
                  </a:moveTo>
                  <a:lnTo>
                    <a:pt x="6665" y="1498"/>
                  </a:lnTo>
                  <a:lnTo>
                    <a:pt x="7998" y="2246"/>
                  </a:lnTo>
                  <a:lnTo>
                    <a:pt x="11998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71CFF96C-9D81-4779-9993-7C959E23D1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17" y="989"/>
              <a:ext cx="289" cy="355"/>
            </a:xfrm>
            <a:custGeom>
              <a:avLst/>
              <a:gdLst>
                <a:gd name="T0" fmla="*/ 1368 w 1736"/>
                <a:gd name="T1" fmla="*/ 1776 h 1776"/>
                <a:gd name="T2" fmla="*/ 1736 w 1736"/>
                <a:gd name="T3" fmla="*/ 311 h 1776"/>
                <a:gd name="T4" fmla="*/ 0 w 1736"/>
                <a:gd name="T5" fmla="*/ 0 h 1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6" h="1776">
                  <a:moveTo>
                    <a:pt x="1368" y="1776"/>
                  </a:moveTo>
                  <a:lnTo>
                    <a:pt x="1736" y="311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306299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Section Header H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4890DAF-EDDE-4119-90E1-92F2070C6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327369"/>
            <a:ext cx="1212619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4DD523-862E-439A-AAE3-DD7717270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534" y="6327369"/>
            <a:ext cx="641417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DC73764B-4139-47A7-AB2F-2EF4E4AE5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2731" y="6327369"/>
            <a:ext cx="7656928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Dlouhý název příslušné prezentace</a:t>
            </a:r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DA52E908-4F97-4411-A464-91555477B3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75" y="6328800"/>
            <a:ext cx="251066" cy="199260"/>
          </a:xfrm>
          <a:prstGeom prst="rect">
            <a:avLst/>
          </a:prstGeom>
        </p:spPr>
      </p:pic>
      <p:pic>
        <p:nvPicPr>
          <p:cNvPr id="22" name="Planeta Země">
            <a:extLst>
              <a:ext uri="{FF2B5EF4-FFF2-40B4-BE49-F238E27FC236}">
                <a16:creationId xmlns:a16="http://schemas.microsoft.com/office/drawing/2014/main" id="{8D1F94DC-5711-43AA-B4CA-64CF2AD86A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122" y="2687297"/>
            <a:ext cx="1639716" cy="1614492"/>
          </a:xfrm>
          <a:prstGeom prst="rect">
            <a:avLst/>
          </a:prstGeom>
        </p:spPr>
      </p:pic>
      <p:pic>
        <p:nvPicPr>
          <p:cNvPr id="23" name="Bublina 1">
            <a:extLst>
              <a:ext uri="{FF2B5EF4-FFF2-40B4-BE49-F238E27FC236}">
                <a16:creationId xmlns:a16="http://schemas.microsoft.com/office/drawing/2014/main" id="{EFD8C111-9AC4-40E4-A4A6-8B15457DBA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599" y="3002063"/>
            <a:ext cx="1408112" cy="1156680"/>
          </a:xfrm>
          <a:prstGeom prst="rect">
            <a:avLst/>
          </a:prstGeom>
        </p:spPr>
      </p:pic>
      <p:pic>
        <p:nvPicPr>
          <p:cNvPr id="24" name="Bublina 2">
            <a:extLst>
              <a:ext uri="{FF2B5EF4-FFF2-40B4-BE49-F238E27FC236}">
                <a16:creationId xmlns:a16="http://schemas.microsoft.com/office/drawing/2014/main" id="{BFC607AC-8651-4349-B016-A3A5035D13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583" y="3699650"/>
            <a:ext cx="1135637" cy="743580"/>
          </a:xfrm>
          <a:prstGeom prst="rect">
            <a:avLst/>
          </a:prstGeom>
        </p:spPr>
      </p:pic>
      <p:pic>
        <p:nvPicPr>
          <p:cNvPr id="25" name="Text">
            <a:extLst>
              <a:ext uri="{FF2B5EF4-FFF2-40B4-BE49-F238E27FC236}">
                <a16:creationId xmlns:a16="http://schemas.microsoft.com/office/drawing/2014/main" id="{95248617-FE6C-487C-B866-542D0A689B8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169" y="3833723"/>
            <a:ext cx="888463" cy="268272"/>
          </a:xfrm>
          <a:prstGeom prst="rect">
            <a:avLst/>
          </a:prstGeom>
        </p:spPr>
      </p:pic>
      <p:pic>
        <p:nvPicPr>
          <p:cNvPr id="26" name="Kniha">
            <a:extLst>
              <a:ext uri="{FF2B5EF4-FFF2-40B4-BE49-F238E27FC236}">
                <a16:creationId xmlns:a16="http://schemas.microsoft.com/office/drawing/2014/main" id="{FB17312C-8AD4-4DFC-932F-7A148BEA453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554" y="3547251"/>
            <a:ext cx="2582674" cy="131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0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Section Header I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4890DAF-EDDE-4119-90E1-92F2070C6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327369"/>
            <a:ext cx="1212619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4DD523-862E-439A-AAE3-DD7717270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534" y="6327369"/>
            <a:ext cx="641417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A66DFDAC-1940-4CAE-9E45-F80FFA8D4B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2731" y="6327369"/>
            <a:ext cx="7656928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Dlouhý název příslušné prezentace</a:t>
            </a: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CEE2B377-ED97-468A-BFE2-F665AF4BA0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75" y="6328800"/>
            <a:ext cx="251066" cy="199260"/>
          </a:xfrm>
          <a:prstGeom prst="rect">
            <a:avLst/>
          </a:prstGeom>
        </p:spPr>
      </p:pic>
      <p:pic>
        <p:nvPicPr>
          <p:cNvPr id="31" name="Dokument 1">
            <a:extLst>
              <a:ext uri="{FF2B5EF4-FFF2-40B4-BE49-F238E27FC236}">
                <a16:creationId xmlns:a16="http://schemas.microsoft.com/office/drawing/2014/main" id="{C0980172-1029-4197-A05B-70E5D7526F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692" y="3439110"/>
            <a:ext cx="942958" cy="1244160"/>
          </a:xfrm>
          <a:prstGeom prst="rect">
            <a:avLst/>
          </a:prstGeom>
        </p:spPr>
      </p:pic>
      <p:pic>
        <p:nvPicPr>
          <p:cNvPr id="32" name="Dokument 1 Text">
            <a:extLst>
              <a:ext uri="{FF2B5EF4-FFF2-40B4-BE49-F238E27FC236}">
                <a16:creationId xmlns:a16="http://schemas.microsoft.com/office/drawing/2014/main" id="{8EC84A42-EBC0-4F2F-B59D-D93FBB9F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550" y="3861746"/>
            <a:ext cx="679241" cy="509328"/>
          </a:xfrm>
          <a:prstGeom prst="rect">
            <a:avLst/>
          </a:prstGeom>
        </p:spPr>
      </p:pic>
      <p:pic>
        <p:nvPicPr>
          <p:cNvPr id="33" name="Ruce">
            <a:extLst>
              <a:ext uri="{FF2B5EF4-FFF2-40B4-BE49-F238E27FC236}">
                <a16:creationId xmlns:a16="http://schemas.microsoft.com/office/drawing/2014/main" id="{B5FB75F2-AA50-4095-AE34-BC6C3D64BBA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495" y="3550890"/>
            <a:ext cx="1412005" cy="1132380"/>
          </a:xfrm>
          <a:prstGeom prst="rect">
            <a:avLst/>
          </a:prstGeom>
        </p:spPr>
      </p:pic>
      <p:pic>
        <p:nvPicPr>
          <p:cNvPr id="34" name="Šipka 1">
            <a:extLst>
              <a:ext uri="{FF2B5EF4-FFF2-40B4-BE49-F238E27FC236}">
                <a16:creationId xmlns:a16="http://schemas.microsoft.com/office/drawing/2014/main" id="{AF446C91-5055-4E88-92FF-46899A41260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434" y="3685512"/>
            <a:ext cx="1076276" cy="863136"/>
          </a:xfrm>
          <a:prstGeom prst="rect">
            <a:avLst/>
          </a:prstGeom>
        </p:spPr>
      </p:pic>
      <p:pic>
        <p:nvPicPr>
          <p:cNvPr id="35" name="Tužka">
            <a:extLst>
              <a:ext uri="{FF2B5EF4-FFF2-40B4-BE49-F238E27FC236}">
                <a16:creationId xmlns:a16="http://schemas.microsoft.com/office/drawing/2014/main" id="{E543FFB0-DB0A-4121-8F39-DA4FA591670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57" y="3790328"/>
            <a:ext cx="666591" cy="606528"/>
          </a:xfrm>
          <a:prstGeom prst="rect">
            <a:avLst/>
          </a:prstGeom>
        </p:spPr>
      </p:pic>
      <p:pic>
        <p:nvPicPr>
          <p:cNvPr id="36" name="Dokument 2">
            <a:extLst>
              <a:ext uri="{FF2B5EF4-FFF2-40B4-BE49-F238E27FC236}">
                <a16:creationId xmlns:a16="http://schemas.microsoft.com/office/drawing/2014/main" id="{8C144B92-DDB6-4FA3-B654-7C6B361592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045" y="3439110"/>
            <a:ext cx="942958" cy="1244160"/>
          </a:xfrm>
          <a:prstGeom prst="rect">
            <a:avLst/>
          </a:prstGeom>
        </p:spPr>
      </p:pic>
      <p:pic>
        <p:nvPicPr>
          <p:cNvPr id="37" name="Šipka 2">
            <a:extLst>
              <a:ext uri="{FF2B5EF4-FFF2-40B4-BE49-F238E27FC236}">
                <a16:creationId xmlns:a16="http://schemas.microsoft.com/office/drawing/2014/main" id="{F06B1C92-980E-4D0D-9E09-58D05473771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285" y="3685512"/>
            <a:ext cx="1076276" cy="863136"/>
          </a:xfrm>
          <a:prstGeom prst="rect">
            <a:avLst/>
          </a:prstGeom>
        </p:spPr>
      </p:pic>
      <p:cxnSp>
        <p:nvCxnSpPr>
          <p:cNvPr id="38" name="Linka podpisu">
            <a:extLst>
              <a:ext uri="{FF2B5EF4-FFF2-40B4-BE49-F238E27FC236}">
                <a16:creationId xmlns:a16="http://schemas.microsoft.com/office/drawing/2014/main" id="{D00EB4E6-403D-480A-ACA6-F33674279FF0}"/>
              </a:ext>
            </a:extLst>
          </p:cNvPr>
          <p:cNvCxnSpPr/>
          <p:nvPr userDrawn="1"/>
        </p:nvCxnSpPr>
        <p:spPr>
          <a:xfrm>
            <a:off x="9935557" y="4444356"/>
            <a:ext cx="679387" cy="0"/>
          </a:xfrm>
          <a:prstGeom prst="line">
            <a:avLst/>
          </a:prstGeom>
          <a:ln w="12700">
            <a:solidFill>
              <a:schemeClr val="bg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41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-7.40741E-7 L 0.06497 -7.40741E-7 " pathEditMode="relative" rAng="0" ptsTypes="AA">
                                      <p:cBhvr>
                                        <p:cTn id="34" dur="4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4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Section Header J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Skupina 327">
            <a:extLst>
              <a:ext uri="{FF2B5EF4-FFF2-40B4-BE49-F238E27FC236}">
                <a16:creationId xmlns:a16="http://schemas.microsoft.com/office/drawing/2014/main" id="{59C81BF4-9728-49DD-8C4F-1779374B9DFD}"/>
              </a:ext>
            </a:extLst>
          </p:cNvPr>
          <p:cNvGrpSpPr/>
          <p:nvPr userDrawn="1"/>
        </p:nvGrpSpPr>
        <p:grpSpPr>
          <a:xfrm>
            <a:off x="0" y="1783980"/>
            <a:ext cx="12192000" cy="3569969"/>
            <a:chOff x="0" y="1783980"/>
            <a:chExt cx="12192000" cy="3569969"/>
          </a:xfrm>
        </p:grpSpPr>
        <p:pic>
          <p:nvPicPr>
            <p:cNvPr id="270" name="Grafický objekt 269">
              <a:extLst>
                <a:ext uri="{FF2B5EF4-FFF2-40B4-BE49-F238E27FC236}">
                  <a16:creationId xmlns:a16="http://schemas.microsoft.com/office/drawing/2014/main" id="{5E7BD8BB-7BDE-405D-B985-64CE8797BC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0" y="1783980"/>
              <a:ext cx="12192000" cy="3569969"/>
            </a:xfrm>
            <a:prstGeom prst="rect">
              <a:avLst/>
            </a:prstGeom>
          </p:spPr>
        </p:pic>
        <p:sp>
          <p:nvSpPr>
            <p:cNvPr id="326" name="Ovál 325">
              <a:extLst>
                <a:ext uri="{FF2B5EF4-FFF2-40B4-BE49-F238E27FC236}">
                  <a16:creationId xmlns:a16="http://schemas.microsoft.com/office/drawing/2014/main" id="{45EB8509-C794-4F22-B40C-514438829AF5}"/>
                </a:ext>
              </a:extLst>
            </p:cNvPr>
            <p:cNvSpPr/>
            <p:nvPr userDrawn="1"/>
          </p:nvSpPr>
          <p:spPr>
            <a:xfrm>
              <a:off x="9900501" y="2493606"/>
              <a:ext cx="169690" cy="16969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sp>
          <p:nvSpPr>
            <p:cNvPr id="327" name="Ovál 326">
              <a:extLst>
                <a:ext uri="{FF2B5EF4-FFF2-40B4-BE49-F238E27FC236}">
                  <a16:creationId xmlns:a16="http://schemas.microsoft.com/office/drawing/2014/main" id="{0F5A4B87-FF7A-4BC0-B7A7-69CC71B29A1A}"/>
                </a:ext>
              </a:extLst>
            </p:cNvPr>
            <p:cNvSpPr/>
            <p:nvPr userDrawn="1"/>
          </p:nvSpPr>
          <p:spPr>
            <a:xfrm>
              <a:off x="10226738" y="2493606"/>
              <a:ext cx="169690" cy="16969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4890DAF-EDDE-4119-90E1-92F2070C6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327369"/>
            <a:ext cx="1212619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4DD523-862E-439A-AAE3-DD7717270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534" y="6327369"/>
            <a:ext cx="641417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463BA35-4BA4-4A26-8244-84FD08A819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2731" y="6327369"/>
            <a:ext cx="7656928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Dlouhý název příslušné prezentace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BB7C401F-4CD8-4889-89BF-8E68D873C81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75" y="6328800"/>
            <a:ext cx="251066" cy="199260"/>
          </a:xfrm>
          <a:prstGeom prst="rect">
            <a:avLst/>
          </a:prstGeom>
        </p:spPr>
      </p:pic>
      <p:sp>
        <p:nvSpPr>
          <p:cNvPr id="20" name="Prave cervene svetlo">
            <a:extLst>
              <a:ext uri="{FF2B5EF4-FFF2-40B4-BE49-F238E27FC236}">
                <a16:creationId xmlns:a16="http://schemas.microsoft.com/office/drawing/2014/main" id="{3467C39F-C73E-4BAE-8FC9-1F8DAAA78574}"/>
              </a:ext>
            </a:extLst>
          </p:cNvPr>
          <p:cNvSpPr/>
          <p:nvPr userDrawn="1"/>
        </p:nvSpPr>
        <p:spPr>
          <a:xfrm>
            <a:off x="10266583" y="2533451"/>
            <a:ext cx="90000" cy="900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82" name="Leve cervene svetlo">
            <a:extLst>
              <a:ext uri="{FF2B5EF4-FFF2-40B4-BE49-F238E27FC236}">
                <a16:creationId xmlns:a16="http://schemas.microsoft.com/office/drawing/2014/main" id="{25F99B13-E6D4-4760-8D0E-2A752F63B4AB}"/>
              </a:ext>
            </a:extLst>
          </p:cNvPr>
          <p:cNvSpPr/>
          <p:nvPr userDrawn="1"/>
        </p:nvSpPr>
        <p:spPr>
          <a:xfrm>
            <a:off x="9940346" y="2533451"/>
            <a:ext cx="90000" cy="900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71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82" grpId="0" animBg="1"/>
      <p:bldP spid="82" grpId="1" animBg="1"/>
    </p:bld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Section Header 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4890DAF-EDDE-4119-90E1-92F2070C6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327369"/>
            <a:ext cx="1212619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4DD523-862E-439A-AAE3-DD7717270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534" y="6327369"/>
            <a:ext cx="641417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463BA35-4BA4-4A26-8244-84FD08A819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2731" y="6327369"/>
            <a:ext cx="7656928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Dlouhý název příslušné prezentace</a:t>
            </a: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BB7C401F-4CD8-4889-89BF-8E68D873C8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75" y="6328800"/>
            <a:ext cx="251066" cy="199260"/>
          </a:xfrm>
          <a:prstGeom prst="rect">
            <a:avLst/>
          </a:prstGeom>
        </p:spPr>
      </p:pic>
      <p:pic>
        <p:nvPicPr>
          <p:cNvPr id="23" name="Zaklady">
            <a:extLst>
              <a:ext uri="{FF2B5EF4-FFF2-40B4-BE49-F238E27FC236}">
                <a16:creationId xmlns:a16="http://schemas.microsoft.com/office/drawing/2014/main" id="{1F90F264-727F-4B04-820C-13E1230C41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603" y="2003943"/>
            <a:ext cx="10776397" cy="2829793"/>
          </a:xfrm>
          <a:prstGeom prst="rect">
            <a:avLst/>
          </a:prstGeom>
        </p:spPr>
      </p:pic>
      <p:pic>
        <p:nvPicPr>
          <p:cNvPr id="25" name="Koleje">
            <a:extLst>
              <a:ext uri="{FF2B5EF4-FFF2-40B4-BE49-F238E27FC236}">
                <a16:creationId xmlns:a16="http://schemas.microsoft.com/office/drawing/2014/main" id="{F981EF43-CC91-45EA-B673-4C2D68D7CE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516" y="2092200"/>
            <a:ext cx="10428024" cy="1484365"/>
          </a:xfrm>
          <a:prstGeom prst="rect">
            <a:avLst/>
          </a:prstGeom>
        </p:spPr>
      </p:pic>
      <p:pic>
        <p:nvPicPr>
          <p:cNvPr id="27" name="Budovva">
            <a:extLst>
              <a:ext uri="{FF2B5EF4-FFF2-40B4-BE49-F238E27FC236}">
                <a16:creationId xmlns:a16="http://schemas.microsoft.com/office/drawing/2014/main" id="{7DA8034D-3915-4B2F-97C9-96F3060FE74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523" y="1667290"/>
            <a:ext cx="5438104" cy="2760002"/>
          </a:xfrm>
          <a:prstGeom prst="rect">
            <a:avLst/>
          </a:prstGeom>
        </p:spPr>
      </p:pic>
      <p:pic>
        <p:nvPicPr>
          <p:cNvPr id="29" name="Schody">
            <a:extLst>
              <a:ext uri="{FF2B5EF4-FFF2-40B4-BE49-F238E27FC236}">
                <a16:creationId xmlns:a16="http://schemas.microsoft.com/office/drawing/2014/main" id="{BD4CE46B-FA4E-4C11-802E-0C21AB84F52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521" y="3890428"/>
            <a:ext cx="2049029" cy="684992"/>
          </a:xfrm>
          <a:prstGeom prst="rect">
            <a:avLst/>
          </a:prstGeom>
        </p:spPr>
      </p:pic>
      <p:pic>
        <p:nvPicPr>
          <p:cNvPr id="3" name="Cedule">
            <a:extLst>
              <a:ext uri="{FF2B5EF4-FFF2-40B4-BE49-F238E27FC236}">
                <a16:creationId xmlns:a16="http://schemas.microsoft.com/office/drawing/2014/main" id="{7273BE8B-78D9-4B49-ABD3-8F44E3936AE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134" y="3031953"/>
            <a:ext cx="613034" cy="274643"/>
          </a:xfrm>
          <a:prstGeom prst="rect">
            <a:avLst/>
          </a:prstGeom>
        </p:spPr>
      </p:pic>
      <p:pic>
        <p:nvPicPr>
          <p:cNvPr id="8" name="Ubezniky">
            <a:extLst>
              <a:ext uri="{FF2B5EF4-FFF2-40B4-BE49-F238E27FC236}">
                <a16:creationId xmlns:a16="http://schemas.microsoft.com/office/drawing/2014/main" id="{86C8A64A-2DA4-491C-A65D-7E02710C0CE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937" y="1311241"/>
            <a:ext cx="10075143" cy="4028530"/>
          </a:xfrm>
          <a:prstGeom prst="rect">
            <a:avLst/>
          </a:prstGeom>
        </p:spPr>
      </p:pic>
      <p:pic>
        <p:nvPicPr>
          <p:cNvPr id="10" name="Info bod 03">
            <a:extLst>
              <a:ext uri="{FF2B5EF4-FFF2-40B4-BE49-F238E27FC236}">
                <a16:creationId xmlns:a16="http://schemas.microsoft.com/office/drawing/2014/main" id="{125C3599-868F-4974-A7D6-A12BD5D7F88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914" y="3856857"/>
            <a:ext cx="288487" cy="1243972"/>
          </a:xfrm>
          <a:prstGeom prst="rect">
            <a:avLst/>
          </a:prstGeom>
        </p:spPr>
      </p:pic>
      <p:pic>
        <p:nvPicPr>
          <p:cNvPr id="12" name="Info bod 02">
            <a:extLst>
              <a:ext uri="{FF2B5EF4-FFF2-40B4-BE49-F238E27FC236}">
                <a16:creationId xmlns:a16="http://schemas.microsoft.com/office/drawing/2014/main" id="{5CA0A4A6-9C5A-4D23-B7B4-E9D54690EF4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543" y="2794393"/>
            <a:ext cx="1486222" cy="391609"/>
          </a:xfrm>
          <a:prstGeom prst="rect">
            <a:avLst/>
          </a:prstGeom>
        </p:spPr>
      </p:pic>
      <p:pic>
        <p:nvPicPr>
          <p:cNvPr id="15" name="Info bod 01">
            <a:extLst>
              <a:ext uri="{FF2B5EF4-FFF2-40B4-BE49-F238E27FC236}">
                <a16:creationId xmlns:a16="http://schemas.microsoft.com/office/drawing/2014/main" id="{169312EC-BF1C-467C-91EE-E5B012BAE3A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865" y="1250549"/>
            <a:ext cx="288487" cy="71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7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4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519" y="1509714"/>
            <a:ext cx="5266267" cy="4061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Dlouhý název příslušné prezentace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62518" y="5697289"/>
            <a:ext cx="10875433" cy="370137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62518" y="360000"/>
            <a:ext cx="8103489" cy="8007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63219" y="1509714"/>
            <a:ext cx="5274733" cy="4060825"/>
          </a:xfrm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Section Header 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4890DAF-EDDE-4119-90E1-92F2070C6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327369"/>
            <a:ext cx="1212619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4DD523-862E-439A-AAE3-DD7717270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534" y="6327369"/>
            <a:ext cx="641417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4C70235F-C896-4870-ABCD-3D52EF91A6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2731" y="6327369"/>
            <a:ext cx="7656928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Dlouhý název příslušné prezentace</a:t>
            </a:r>
          </a:p>
        </p:txBody>
      </p:sp>
      <p:pic>
        <p:nvPicPr>
          <p:cNvPr id="21" name="Logo">
            <a:extLst>
              <a:ext uri="{FF2B5EF4-FFF2-40B4-BE49-F238E27FC236}">
                <a16:creationId xmlns:a16="http://schemas.microsoft.com/office/drawing/2014/main" id="{24580967-2E54-47DC-92C6-474EC61546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75" y="6328800"/>
            <a:ext cx="251066" cy="199260"/>
          </a:xfrm>
          <a:prstGeom prst="rect">
            <a:avLst/>
          </a:prstGeom>
        </p:spPr>
      </p:pic>
      <p:pic>
        <p:nvPicPr>
          <p:cNvPr id="3" name="Vlajka obrys">
            <a:extLst>
              <a:ext uri="{FF2B5EF4-FFF2-40B4-BE49-F238E27FC236}">
                <a16:creationId xmlns:a16="http://schemas.microsoft.com/office/drawing/2014/main" id="{6BDB2340-45CC-4190-871A-C06547B5DB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771" y="2030850"/>
            <a:ext cx="4549462" cy="2878906"/>
          </a:xfrm>
          <a:prstGeom prst="rect">
            <a:avLst/>
          </a:prstGeom>
        </p:spPr>
      </p:pic>
      <p:pic>
        <p:nvPicPr>
          <p:cNvPr id="5" name="Graf sloupcovy osy">
            <a:extLst>
              <a:ext uri="{FF2B5EF4-FFF2-40B4-BE49-F238E27FC236}">
                <a16:creationId xmlns:a16="http://schemas.microsoft.com/office/drawing/2014/main" id="{EE4D345F-9423-4046-8107-9E42C7ABEE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435" y="1728164"/>
            <a:ext cx="1791451" cy="1211015"/>
          </a:xfrm>
          <a:prstGeom prst="rect">
            <a:avLst/>
          </a:prstGeom>
        </p:spPr>
      </p:pic>
      <p:pic>
        <p:nvPicPr>
          <p:cNvPr id="44" name="Sloupec 1">
            <a:extLst>
              <a:ext uri="{FF2B5EF4-FFF2-40B4-BE49-F238E27FC236}">
                <a16:creationId xmlns:a16="http://schemas.microsoft.com/office/drawing/2014/main" id="{4E8995F3-0753-4D6B-856C-7CB9C74B02C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658" y="2671644"/>
            <a:ext cx="268525" cy="267535"/>
          </a:xfrm>
          <a:prstGeom prst="rect">
            <a:avLst/>
          </a:prstGeom>
        </p:spPr>
      </p:pic>
      <p:pic>
        <p:nvPicPr>
          <p:cNvPr id="46" name="Sloupec 2">
            <a:extLst>
              <a:ext uri="{FF2B5EF4-FFF2-40B4-BE49-F238E27FC236}">
                <a16:creationId xmlns:a16="http://schemas.microsoft.com/office/drawing/2014/main" id="{C5C6A6D6-129C-4864-B3D9-8439A21CE80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506" y="2535292"/>
            <a:ext cx="268525" cy="403887"/>
          </a:xfrm>
          <a:prstGeom prst="rect">
            <a:avLst/>
          </a:prstGeom>
        </p:spPr>
      </p:pic>
      <p:pic>
        <p:nvPicPr>
          <p:cNvPr id="11" name="Sipka">
            <a:extLst>
              <a:ext uri="{FF2B5EF4-FFF2-40B4-BE49-F238E27FC236}">
                <a16:creationId xmlns:a16="http://schemas.microsoft.com/office/drawing/2014/main" id="{70FD6F6D-CD0C-46B3-8DD7-41341E4E45E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158" y="1597347"/>
            <a:ext cx="947885" cy="566088"/>
          </a:xfrm>
          <a:prstGeom prst="rect">
            <a:avLst/>
          </a:prstGeom>
        </p:spPr>
      </p:pic>
      <p:pic>
        <p:nvPicPr>
          <p:cNvPr id="48" name="Sloupec 3">
            <a:extLst>
              <a:ext uri="{FF2B5EF4-FFF2-40B4-BE49-F238E27FC236}">
                <a16:creationId xmlns:a16="http://schemas.microsoft.com/office/drawing/2014/main" id="{D287F4AC-261C-423B-AC55-1342F6F03C6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354" y="2060967"/>
            <a:ext cx="268525" cy="878212"/>
          </a:xfrm>
          <a:prstGeom prst="rect">
            <a:avLst/>
          </a:prstGeom>
        </p:spPr>
      </p:pic>
      <p:pic>
        <p:nvPicPr>
          <p:cNvPr id="50" name="Sloupec 4">
            <a:extLst>
              <a:ext uri="{FF2B5EF4-FFF2-40B4-BE49-F238E27FC236}">
                <a16:creationId xmlns:a16="http://schemas.microsoft.com/office/drawing/2014/main" id="{D26A19FB-9796-405D-AF57-E3F6D3122DB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202" y="2286498"/>
            <a:ext cx="268525" cy="652681"/>
          </a:xfrm>
          <a:prstGeom prst="rect">
            <a:avLst/>
          </a:prstGeom>
        </p:spPr>
      </p:pic>
      <p:pic>
        <p:nvPicPr>
          <p:cNvPr id="52" name="Sloupec 5">
            <a:extLst>
              <a:ext uri="{FF2B5EF4-FFF2-40B4-BE49-F238E27FC236}">
                <a16:creationId xmlns:a16="http://schemas.microsoft.com/office/drawing/2014/main" id="{07A23B1E-30D6-49DA-9BAE-58D52C38FCC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051" y="1728164"/>
            <a:ext cx="268525" cy="1211015"/>
          </a:xfrm>
          <a:prstGeom prst="rect">
            <a:avLst/>
          </a:prstGeom>
        </p:spPr>
      </p:pic>
      <p:pic>
        <p:nvPicPr>
          <p:cNvPr id="17" name="Graf linearni osy">
            <a:extLst>
              <a:ext uri="{FF2B5EF4-FFF2-40B4-BE49-F238E27FC236}">
                <a16:creationId xmlns:a16="http://schemas.microsoft.com/office/drawing/2014/main" id="{89B6DDE3-935F-4922-AEF0-BAF2312961A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521" y="3294273"/>
            <a:ext cx="1618230" cy="1095341"/>
          </a:xfrm>
          <a:prstGeom prst="rect">
            <a:avLst/>
          </a:prstGeom>
        </p:spPr>
      </p:pic>
      <p:pic>
        <p:nvPicPr>
          <p:cNvPr id="31" name="Graf linearni linka 1">
            <a:extLst>
              <a:ext uri="{FF2B5EF4-FFF2-40B4-BE49-F238E27FC236}">
                <a16:creationId xmlns:a16="http://schemas.microsoft.com/office/drawing/2014/main" id="{FDD95E1F-B7CD-48A0-840B-24F68209E1B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426" y="3468785"/>
            <a:ext cx="1614367" cy="918924"/>
          </a:xfrm>
          <a:prstGeom prst="rect">
            <a:avLst/>
          </a:prstGeom>
        </p:spPr>
      </p:pic>
      <p:pic>
        <p:nvPicPr>
          <p:cNvPr id="33" name="Graf linearni linka 2">
            <a:extLst>
              <a:ext uri="{FF2B5EF4-FFF2-40B4-BE49-F238E27FC236}">
                <a16:creationId xmlns:a16="http://schemas.microsoft.com/office/drawing/2014/main" id="{CE5C359F-1DB0-4063-9D3B-922795B2F47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426" y="3296245"/>
            <a:ext cx="1613723" cy="1091464"/>
          </a:xfrm>
          <a:prstGeom prst="rect">
            <a:avLst/>
          </a:prstGeom>
        </p:spPr>
      </p:pic>
      <p:pic>
        <p:nvPicPr>
          <p:cNvPr id="35" name="Graf linearni linka 3">
            <a:extLst>
              <a:ext uri="{FF2B5EF4-FFF2-40B4-BE49-F238E27FC236}">
                <a16:creationId xmlns:a16="http://schemas.microsoft.com/office/drawing/2014/main" id="{8BF6E61B-4E5A-45A0-997A-0A9EC25FEB1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426" y="3397701"/>
            <a:ext cx="1612435" cy="990008"/>
          </a:xfrm>
          <a:prstGeom prst="rect">
            <a:avLst/>
          </a:prstGeom>
        </p:spPr>
      </p:pic>
      <p:pic>
        <p:nvPicPr>
          <p:cNvPr id="41" name="Graf kolacovy">
            <a:extLst>
              <a:ext uri="{FF2B5EF4-FFF2-40B4-BE49-F238E27FC236}">
                <a16:creationId xmlns:a16="http://schemas.microsoft.com/office/drawing/2014/main" id="{22CB40DF-0B03-4567-9F5C-C3CC3E1B300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848" y="2255810"/>
            <a:ext cx="903453" cy="903414"/>
          </a:xfrm>
          <a:prstGeom prst="rect">
            <a:avLst/>
          </a:prstGeom>
        </p:spPr>
      </p:pic>
      <p:sp>
        <p:nvSpPr>
          <p:cNvPr id="56" name="Hvezda 10">
            <a:extLst>
              <a:ext uri="{FF2B5EF4-FFF2-40B4-BE49-F238E27FC236}">
                <a16:creationId xmlns:a16="http://schemas.microsoft.com/office/drawing/2014/main" id="{D1EC1110-CED9-4F09-93F2-3B41766CDF0E}"/>
              </a:ext>
            </a:extLst>
          </p:cNvPr>
          <p:cNvSpPr>
            <a:spLocks/>
          </p:cNvSpPr>
          <p:nvPr userDrawn="1"/>
        </p:nvSpPr>
        <p:spPr bwMode="auto">
          <a:xfrm>
            <a:off x="7094516" y="2323003"/>
            <a:ext cx="309562" cy="296862"/>
          </a:xfrm>
          <a:custGeom>
            <a:avLst/>
            <a:gdLst>
              <a:gd name="T0" fmla="*/ 293 w 586"/>
              <a:gd name="T1" fmla="*/ 0 h 561"/>
              <a:gd name="T2" fmla="*/ 224 w 586"/>
              <a:gd name="T3" fmla="*/ 214 h 561"/>
              <a:gd name="T4" fmla="*/ 0 w 586"/>
              <a:gd name="T5" fmla="*/ 214 h 561"/>
              <a:gd name="T6" fmla="*/ 181 w 586"/>
              <a:gd name="T7" fmla="*/ 346 h 561"/>
              <a:gd name="T8" fmla="*/ 111 w 586"/>
              <a:gd name="T9" fmla="*/ 561 h 561"/>
              <a:gd name="T10" fmla="*/ 293 w 586"/>
              <a:gd name="T11" fmla="*/ 428 h 561"/>
              <a:gd name="T12" fmla="*/ 474 w 586"/>
              <a:gd name="T13" fmla="*/ 561 h 561"/>
              <a:gd name="T14" fmla="*/ 406 w 586"/>
              <a:gd name="T15" fmla="*/ 346 h 561"/>
              <a:gd name="T16" fmla="*/ 586 w 586"/>
              <a:gd name="T17" fmla="*/ 214 h 561"/>
              <a:gd name="T18" fmla="*/ 363 w 586"/>
              <a:gd name="T19" fmla="*/ 214 h 561"/>
              <a:gd name="T20" fmla="*/ 293 w 586"/>
              <a:gd name="T21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6" h="561">
                <a:moveTo>
                  <a:pt x="293" y="0"/>
                </a:moveTo>
                <a:lnTo>
                  <a:pt x="224" y="214"/>
                </a:lnTo>
                <a:lnTo>
                  <a:pt x="0" y="214"/>
                </a:lnTo>
                <a:lnTo>
                  <a:pt x="181" y="346"/>
                </a:lnTo>
                <a:lnTo>
                  <a:pt x="111" y="561"/>
                </a:lnTo>
                <a:lnTo>
                  <a:pt x="293" y="428"/>
                </a:lnTo>
                <a:lnTo>
                  <a:pt x="474" y="561"/>
                </a:lnTo>
                <a:lnTo>
                  <a:pt x="406" y="346"/>
                </a:lnTo>
                <a:lnTo>
                  <a:pt x="586" y="214"/>
                </a:lnTo>
                <a:lnTo>
                  <a:pt x="363" y="214"/>
                </a:lnTo>
                <a:lnTo>
                  <a:pt x="293" y="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9" name="Hvezda 9">
            <a:extLst>
              <a:ext uri="{FF2B5EF4-FFF2-40B4-BE49-F238E27FC236}">
                <a16:creationId xmlns:a16="http://schemas.microsoft.com/office/drawing/2014/main" id="{2DF129E7-2CA2-4434-9846-BD693311858E}"/>
              </a:ext>
            </a:extLst>
          </p:cNvPr>
          <p:cNvSpPr>
            <a:spLocks/>
          </p:cNvSpPr>
          <p:nvPr userDrawn="1"/>
        </p:nvSpPr>
        <p:spPr bwMode="auto">
          <a:xfrm>
            <a:off x="6603978" y="2454766"/>
            <a:ext cx="311150" cy="295275"/>
          </a:xfrm>
          <a:custGeom>
            <a:avLst/>
            <a:gdLst>
              <a:gd name="T0" fmla="*/ 294 w 588"/>
              <a:gd name="T1" fmla="*/ 0 h 560"/>
              <a:gd name="T2" fmla="*/ 225 w 588"/>
              <a:gd name="T3" fmla="*/ 215 h 560"/>
              <a:gd name="T4" fmla="*/ 0 w 588"/>
              <a:gd name="T5" fmla="*/ 215 h 560"/>
              <a:gd name="T6" fmla="*/ 182 w 588"/>
              <a:gd name="T7" fmla="*/ 347 h 560"/>
              <a:gd name="T8" fmla="*/ 112 w 588"/>
              <a:gd name="T9" fmla="*/ 560 h 560"/>
              <a:gd name="T10" fmla="*/ 294 w 588"/>
              <a:gd name="T11" fmla="*/ 428 h 560"/>
              <a:gd name="T12" fmla="*/ 475 w 588"/>
              <a:gd name="T13" fmla="*/ 560 h 560"/>
              <a:gd name="T14" fmla="*/ 406 w 588"/>
              <a:gd name="T15" fmla="*/ 347 h 560"/>
              <a:gd name="T16" fmla="*/ 588 w 588"/>
              <a:gd name="T17" fmla="*/ 215 h 560"/>
              <a:gd name="T18" fmla="*/ 363 w 588"/>
              <a:gd name="T19" fmla="*/ 215 h 560"/>
              <a:gd name="T20" fmla="*/ 294 w 588"/>
              <a:gd name="T21" fmla="*/ 0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8" h="560">
                <a:moveTo>
                  <a:pt x="294" y="0"/>
                </a:moveTo>
                <a:lnTo>
                  <a:pt x="225" y="215"/>
                </a:lnTo>
                <a:lnTo>
                  <a:pt x="0" y="215"/>
                </a:lnTo>
                <a:lnTo>
                  <a:pt x="182" y="347"/>
                </a:lnTo>
                <a:lnTo>
                  <a:pt x="112" y="560"/>
                </a:lnTo>
                <a:lnTo>
                  <a:pt x="294" y="428"/>
                </a:lnTo>
                <a:lnTo>
                  <a:pt x="475" y="560"/>
                </a:lnTo>
                <a:lnTo>
                  <a:pt x="406" y="347"/>
                </a:lnTo>
                <a:lnTo>
                  <a:pt x="588" y="215"/>
                </a:lnTo>
                <a:lnTo>
                  <a:pt x="363" y="215"/>
                </a:lnTo>
                <a:lnTo>
                  <a:pt x="294" y="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0" name="Hvezda 8">
            <a:extLst>
              <a:ext uri="{FF2B5EF4-FFF2-40B4-BE49-F238E27FC236}">
                <a16:creationId xmlns:a16="http://schemas.microsoft.com/office/drawing/2014/main" id="{C9D23CAD-7C8D-4D2E-9E57-083B63F7B922}"/>
              </a:ext>
            </a:extLst>
          </p:cNvPr>
          <p:cNvSpPr>
            <a:spLocks/>
          </p:cNvSpPr>
          <p:nvPr userDrawn="1"/>
        </p:nvSpPr>
        <p:spPr bwMode="auto">
          <a:xfrm>
            <a:off x="6245203" y="2813541"/>
            <a:ext cx="311150" cy="296862"/>
          </a:xfrm>
          <a:custGeom>
            <a:avLst/>
            <a:gdLst>
              <a:gd name="T0" fmla="*/ 293 w 588"/>
              <a:gd name="T1" fmla="*/ 0 h 559"/>
              <a:gd name="T2" fmla="*/ 225 w 588"/>
              <a:gd name="T3" fmla="*/ 214 h 559"/>
              <a:gd name="T4" fmla="*/ 0 w 588"/>
              <a:gd name="T5" fmla="*/ 214 h 559"/>
              <a:gd name="T6" fmla="*/ 182 w 588"/>
              <a:gd name="T7" fmla="*/ 346 h 559"/>
              <a:gd name="T8" fmla="*/ 113 w 588"/>
              <a:gd name="T9" fmla="*/ 559 h 559"/>
              <a:gd name="T10" fmla="*/ 293 w 588"/>
              <a:gd name="T11" fmla="*/ 427 h 559"/>
              <a:gd name="T12" fmla="*/ 475 w 588"/>
              <a:gd name="T13" fmla="*/ 559 h 559"/>
              <a:gd name="T14" fmla="*/ 406 w 588"/>
              <a:gd name="T15" fmla="*/ 346 h 559"/>
              <a:gd name="T16" fmla="*/ 588 w 588"/>
              <a:gd name="T17" fmla="*/ 214 h 559"/>
              <a:gd name="T18" fmla="*/ 363 w 588"/>
              <a:gd name="T19" fmla="*/ 214 h 559"/>
              <a:gd name="T20" fmla="*/ 293 w 588"/>
              <a:gd name="T21" fmla="*/ 0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8" h="559">
                <a:moveTo>
                  <a:pt x="293" y="0"/>
                </a:moveTo>
                <a:lnTo>
                  <a:pt x="225" y="214"/>
                </a:lnTo>
                <a:lnTo>
                  <a:pt x="0" y="214"/>
                </a:lnTo>
                <a:lnTo>
                  <a:pt x="182" y="346"/>
                </a:lnTo>
                <a:lnTo>
                  <a:pt x="113" y="559"/>
                </a:lnTo>
                <a:lnTo>
                  <a:pt x="293" y="427"/>
                </a:lnTo>
                <a:lnTo>
                  <a:pt x="475" y="559"/>
                </a:lnTo>
                <a:lnTo>
                  <a:pt x="406" y="346"/>
                </a:lnTo>
                <a:lnTo>
                  <a:pt x="588" y="214"/>
                </a:lnTo>
                <a:lnTo>
                  <a:pt x="363" y="214"/>
                </a:lnTo>
                <a:lnTo>
                  <a:pt x="293" y="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8" name="Hvezda 7">
            <a:extLst>
              <a:ext uri="{FF2B5EF4-FFF2-40B4-BE49-F238E27FC236}">
                <a16:creationId xmlns:a16="http://schemas.microsoft.com/office/drawing/2014/main" id="{67D24CC0-17B9-4842-897F-E508C4FC4723}"/>
              </a:ext>
            </a:extLst>
          </p:cNvPr>
          <p:cNvSpPr>
            <a:spLocks/>
          </p:cNvSpPr>
          <p:nvPr userDrawn="1"/>
        </p:nvSpPr>
        <p:spPr bwMode="auto">
          <a:xfrm>
            <a:off x="6113441" y="3305666"/>
            <a:ext cx="311150" cy="295275"/>
          </a:xfrm>
          <a:custGeom>
            <a:avLst/>
            <a:gdLst>
              <a:gd name="T0" fmla="*/ 294 w 587"/>
              <a:gd name="T1" fmla="*/ 427 h 559"/>
              <a:gd name="T2" fmla="*/ 476 w 587"/>
              <a:gd name="T3" fmla="*/ 559 h 559"/>
              <a:gd name="T4" fmla="*/ 406 w 587"/>
              <a:gd name="T5" fmla="*/ 345 h 559"/>
              <a:gd name="T6" fmla="*/ 587 w 587"/>
              <a:gd name="T7" fmla="*/ 213 h 559"/>
              <a:gd name="T8" fmla="*/ 363 w 587"/>
              <a:gd name="T9" fmla="*/ 213 h 559"/>
              <a:gd name="T10" fmla="*/ 294 w 587"/>
              <a:gd name="T11" fmla="*/ 0 h 559"/>
              <a:gd name="T12" fmla="*/ 224 w 587"/>
              <a:gd name="T13" fmla="*/ 213 h 559"/>
              <a:gd name="T14" fmla="*/ 0 w 587"/>
              <a:gd name="T15" fmla="*/ 213 h 559"/>
              <a:gd name="T16" fmla="*/ 182 w 587"/>
              <a:gd name="T17" fmla="*/ 345 h 559"/>
              <a:gd name="T18" fmla="*/ 113 w 587"/>
              <a:gd name="T19" fmla="*/ 559 h 559"/>
              <a:gd name="T20" fmla="*/ 294 w 587"/>
              <a:gd name="T21" fmla="*/ 427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7" h="559">
                <a:moveTo>
                  <a:pt x="294" y="427"/>
                </a:moveTo>
                <a:lnTo>
                  <a:pt x="476" y="559"/>
                </a:lnTo>
                <a:lnTo>
                  <a:pt x="406" y="345"/>
                </a:lnTo>
                <a:lnTo>
                  <a:pt x="587" y="213"/>
                </a:lnTo>
                <a:lnTo>
                  <a:pt x="363" y="213"/>
                </a:lnTo>
                <a:lnTo>
                  <a:pt x="294" y="0"/>
                </a:lnTo>
                <a:lnTo>
                  <a:pt x="224" y="213"/>
                </a:lnTo>
                <a:lnTo>
                  <a:pt x="0" y="213"/>
                </a:lnTo>
                <a:lnTo>
                  <a:pt x="182" y="345"/>
                </a:lnTo>
                <a:lnTo>
                  <a:pt x="113" y="559"/>
                </a:lnTo>
                <a:lnTo>
                  <a:pt x="294" y="427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1" name="Hvezda 6">
            <a:extLst>
              <a:ext uri="{FF2B5EF4-FFF2-40B4-BE49-F238E27FC236}">
                <a16:creationId xmlns:a16="http://schemas.microsoft.com/office/drawing/2014/main" id="{22F42212-DFAF-47E0-ACFD-96B7E6D109FE}"/>
              </a:ext>
            </a:extLst>
          </p:cNvPr>
          <p:cNvSpPr>
            <a:spLocks/>
          </p:cNvSpPr>
          <p:nvPr userDrawn="1"/>
        </p:nvSpPr>
        <p:spPr bwMode="auto">
          <a:xfrm>
            <a:off x="6245203" y="3796203"/>
            <a:ext cx="311150" cy="295275"/>
          </a:xfrm>
          <a:custGeom>
            <a:avLst/>
            <a:gdLst>
              <a:gd name="T0" fmla="*/ 363 w 588"/>
              <a:gd name="T1" fmla="*/ 214 h 560"/>
              <a:gd name="T2" fmla="*/ 293 w 588"/>
              <a:gd name="T3" fmla="*/ 0 h 560"/>
              <a:gd name="T4" fmla="*/ 225 w 588"/>
              <a:gd name="T5" fmla="*/ 214 h 560"/>
              <a:gd name="T6" fmla="*/ 0 w 588"/>
              <a:gd name="T7" fmla="*/ 214 h 560"/>
              <a:gd name="T8" fmla="*/ 182 w 588"/>
              <a:gd name="T9" fmla="*/ 346 h 560"/>
              <a:gd name="T10" fmla="*/ 113 w 588"/>
              <a:gd name="T11" fmla="*/ 560 h 560"/>
              <a:gd name="T12" fmla="*/ 293 w 588"/>
              <a:gd name="T13" fmla="*/ 427 h 560"/>
              <a:gd name="T14" fmla="*/ 475 w 588"/>
              <a:gd name="T15" fmla="*/ 560 h 560"/>
              <a:gd name="T16" fmla="*/ 406 w 588"/>
              <a:gd name="T17" fmla="*/ 346 h 560"/>
              <a:gd name="T18" fmla="*/ 588 w 588"/>
              <a:gd name="T19" fmla="*/ 214 h 560"/>
              <a:gd name="T20" fmla="*/ 363 w 588"/>
              <a:gd name="T21" fmla="*/ 214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8" h="560">
                <a:moveTo>
                  <a:pt x="363" y="214"/>
                </a:moveTo>
                <a:lnTo>
                  <a:pt x="293" y="0"/>
                </a:lnTo>
                <a:lnTo>
                  <a:pt x="225" y="214"/>
                </a:lnTo>
                <a:lnTo>
                  <a:pt x="0" y="214"/>
                </a:lnTo>
                <a:lnTo>
                  <a:pt x="182" y="346"/>
                </a:lnTo>
                <a:lnTo>
                  <a:pt x="113" y="560"/>
                </a:lnTo>
                <a:lnTo>
                  <a:pt x="293" y="427"/>
                </a:lnTo>
                <a:lnTo>
                  <a:pt x="475" y="560"/>
                </a:lnTo>
                <a:lnTo>
                  <a:pt x="406" y="346"/>
                </a:lnTo>
                <a:lnTo>
                  <a:pt x="588" y="214"/>
                </a:lnTo>
                <a:lnTo>
                  <a:pt x="363" y="214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2" name="Hvezda 5">
            <a:extLst>
              <a:ext uri="{FF2B5EF4-FFF2-40B4-BE49-F238E27FC236}">
                <a16:creationId xmlns:a16="http://schemas.microsoft.com/office/drawing/2014/main" id="{F9776938-D2F6-409F-A2A9-C8E2A608FFE3}"/>
              </a:ext>
            </a:extLst>
          </p:cNvPr>
          <p:cNvSpPr>
            <a:spLocks/>
          </p:cNvSpPr>
          <p:nvPr userDrawn="1"/>
        </p:nvSpPr>
        <p:spPr bwMode="auto">
          <a:xfrm>
            <a:off x="6603978" y="4154978"/>
            <a:ext cx="311150" cy="296862"/>
          </a:xfrm>
          <a:custGeom>
            <a:avLst/>
            <a:gdLst>
              <a:gd name="T0" fmla="*/ 363 w 588"/>
              <a:gd name="T1" fmla="*/ 214 h 560"/>
              <a:gd name="T2" fmla="*/ 294 w 588"/>
              <a:gd name="T3" fmla="*/ 0 h 560"/>
              <a:gd name="T4" fmla="*/ 225 w 588"/>
              <a:gd name="T5" fmla="*/ 214 h 560"/>
              <a:gd name="T6" fmla="*/ 0 w 588"/>
              <a:gd name="T7" fmla="*/ 214 h 560"/>
              <a:gd name="T8" fmla="*/ 182 w 588"/>
              <a:gd name="T9" fmla="*/ 347 h 560"/>
              <a:gd name="T10" fmla="*/ 112 w 588"/>
              <a:gd name="T11" fmla="*/ 560 h 560"/>
              <a:gd name="T12" fmla="*/ 294 w 588"/>
              <a:gd name="T13" fmla="*/ 428 h 560"/>
              <a:gd name="T14" fmla="*/ 475 w 588"/>
              <a:gd name="T15" fmla="*/ 560 h 560"/>
              <a:gd name="T16" fmla="*/ 406 w 588"/>
              <a:gd name="T17" fmla="*/ 347 h 560"/>
              <a:gd name="T18" fmla="*/ 588 w 588"/>
              <a:gd name="T19" fmla="*/ 214 h 560"/>
              <a:gd name="T20" fmla="*/ 363 w 588"/>
              <a:gd name="T21" fmla="*/ 214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8" h="560">
                <a:moveTo>
                  <a:pt x="363" y="214"/>
                </a:moveTo>
                <a:lnTo>
                  <a:pt x="294" y="0"/>
                </a:lnTo>
                <a:lnTo>
                  <a:pt x="225" y="214"/>
                </a:lnTo>
                <a:lnTo>
                  <a:pt x="0" y="214"/>
                </a:lnTo>
                <a:lnTo>
                  <a:pt x="182" y="347"/>
                </a:lnTo>
                <a:lnTo>
                  <a:pt x="112" y="560"/>
                </a:lnTo>
                <a:lnTo>
                  <a:pt x="294" y="428"/>
                </a:lnTo>
                <a:lnTo>
                  <a:pt x="475" y="560"/>
                </a:lnTo>
                <a:lnTo>
                  <a:pt x="406" y="347"/>
                </a:lnTo>
                <a:lnTo>
                  <a:pt x="588" y="214"/>
                </a:lnTo>
                <a:lnTo>
                  <a:pt x="363" y="214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7" name="Hvezda 4">
            <a:extLst>
              <a:ext uri="{FF2B5EF4-FFF2-40B4-BE49-F238E27FC236}">
                <a16:creationId xmlns:a16="http://schemas.microsoft.com/office/drawing/2014/main" id="{433BB142-317B-4333-A6CA-C7E19FEA3A49}"/>
              </a:ext>
            </a:extLst>
          </p:cNvPr>
          <p:cNvSpPr>
            <a:spLocks/>
          </p:cNvSpPr>
          <p:nvPr userDrawn="1"/>
        </p:nvSpPr>
        <p:spPr bwMode="auto">
          <a:xfrm>
            <a:off x="7094516" y="4286741"/>
            <a:ext cx="309562" cy="296862"/>
          </a:xfrm>
          <a:custGeom>
            <a:avLst/>
            <a:gdLst>
              <a:gd name="T0" fmla="*/ 363 w 586"/>
              <a:gd name="T1" fmla="*/ 213 h 559"/>
              <a:gd name="T2" fmla="*/ 293 w 586"/>
              <a:gd name="T3" fmla="*/ 0 h 559"/>
              <a:gd name="T4" fmla="*/ 224 w 586"/>
              <a:gd name="T5" fmla="*/ 213 h 559"/>
              <a:gd name="T6" fmla="*/ 0 w 586"/>
              <a:gd name="T7" fmla="*/ 213 h 559"/>
              <a:gd name="T8" fmla="*/ 181 w 586"/>
              <a:gd name="T9" fmla="*/ 345 h 559"/>
              <a:gd name="T10" fmla="*/ 111 w 586"/>
              <a:gd name="T11" fmla="*/ 559 h 559"/>
              <a:gd name="T12" fmla="*/ 293 w 586"/>
              <a:gd name="T13" fmla="*/ 427 h 559"/>
              <a:gd name="T14" fmla="*/ 474 w 586"/>
              <a:gd name="T15" fmla="*/ 559 h 559"/>
              <a:gd name="T16" fmla="*/ 406 w 586"/>
              <a:gd name="T17" fmla="*/ 345 h 559"/>
              <a:gd name="T18" fmla="*/ 586 w 586"/>
              <a:gd name="T19" fmla="*/ 213 h 559"/>
              <a:gd name="T20" fmla="*/ 363 w 586"/>
              <a:gd name="T21" fmla="*/ 213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6" h="559">
                <a:moveTo>
                  <a:pt x="363" y="213"/>
                </a:moveTo>
                <a:lnTo>
                  <a:pt x="293" y="0"/>
                </a:lnTo>
                <a:lnTo>
                  <a:pt x="224" y="213"/>
                </a:lnTo>
                <a:lnTo>
                  <a:pt x="0" y="213"/>
                </a:lnTo>
                <a:lnTo>
                  <a:pt x="181" y="345"/>
                </a:lnTo>
                <a:lnTo>
                  <a:pt x="111" y="559"/>
                </a:lnTo>
                <a:lnTo>
                  <a:pt x="293" y="427"/>
                </a:lnTo>
                <a:lnTo>
                  <a:pt x="474" y="559"/>
                </a:lnTo>
                <a:lnTo>
                  <a:pt x="406" y="345"/>
                </a:lnTo>
                <a:lnTo>
                  <a:pt x="586" y="213"/>
                </a:lnTo>
                <a:lnTo>
                  <a:pt x="363" y="213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5" name="Hvezda 3">
            <a:extLst>
              <a:ext uri="{FF2B5EF4-FFF2-40B4-BE49-F238E27FC236}">
                <a16:creationId xmlns:a16="http://schemas.microsoft.com/office/drawing/2014/main" id="{E396C293-A09D-4451-AA5E-1AAF5A4CC075}"/>
              </a:ext>
            </a:extLst>
          </p:cNvPr>
          <p:cNvSpPr>
            <a:spLocks/>
          </p:cNvSpPr>
          <p:nvPr userDrawn="1"/>
        </p:nvSpPr>
        <p:spPr bwMode="auto">
          <a:xfrm>
            <a:off x="7583466" y="4154978"/>
            <a:ext cx="311150" cy="296862"/>
          </a:xfrm>
          <a:custGeom>
            <a:avLst/>
            <a:gdLst>
              <a:gd name="T0" fmla="*/ 363 w 587"/>
              <a:gd name="T1" fmla="*/ 214 h 560"/>
              <a:gd name="T2" fmla="*/ 294 w 587"/>
              <a:gd name="T3" fmla="*/ 0 h 560"/>
              <a:gd name="T4" fmla="*/ 224 w 587"/>
              <a:gd name="T5" fmla="*/ 214 h 560"/>
              <a:gd name="T6" fmla="*/ 0 w 587"/>
              <a:gd name="T7" fmla="*/ 214 h 560"/>
              <a:gd name="T8" fmla="*/ 182 w 587"/>
              <a:gd name="T9" fmla="*/ 347 h 560"/>
              <a:gd name="T10" fmla="*/ 113 w 587"/>
              <a:gd name="T11" fmla="*/ 560 h 560"/>
              <a:gd name="T12" fmla="*/ 294 w 587"/>
              <a:gd name="T13" fmla="*/ 428 h 560"/>
              <a:gd name="T14" fmla="*/ 476 w 587"/>
              <a:gd name="T15" fmla="*/ 560 h 560"/>
              <a:gd name="T16" fmla="*/ 406 w 587"/>
              <a:gd name="T17" fmla="*/ 347 h 560"/>
              <a:gd name="T18" fmla="*/ 587 w 587"/>
              <a:gd name="T19" fmla="*/ 214 h 560"/>
              <a:gd name="T20" fmla="*/ 363 w 587"/>
              <a:gd name="T21" fmla="*/ 214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7" h="560">
                <a:moveTo>
                  <a:pt x="363" y="214"/>
                </a:moveTo>
                <a:lnTo>
                  <a:pt x="294" y="0"/>
                </a:lnTo>
                <a:lnTo>
                  <a:pt x="224" y="214"/>
                </a:lnTo>
                <a:lnTo>
                  <a:pt x="0" y="214"/>
                </a:lnTo>
                <a:lnTo>
                  <a:pt x="182" y="347"/>
                </a:lnTo>
                <a:lnTo>
                  <a:pt x="113" y="560"/>
                </a:lnTo>
                <a:lnTo>
                  <a:pt x="294" y="428"/>
                </a:lnTo>
                <a:lnTo>
                  <a:pt x="476" y="560"/>
                </a:lnTo>
                <a:lnTo>
                  <a:pt x="406" y="347"/>
                </a:lnTo>
                <a:lnTo>
                  <a:pt x="587" y="214"/>
                </a:lnTo>
                <a:lnTo>
                  <a:pt x="363" y="214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4" name="Hvezda 2">
            <a:extLst>
              <a:ext uri="{FF2B5EF4-FFF2-40B4-BE49-F238E27FC236}">
                <a16:creationId xmlns:a16="http://schemas.microsoft.com/office/drawing/2014/main" id="{1B18A196-4479-480C-845B-3E8703B79EA1}"/>
              </a:ext>
            </a:extLst>
          </p:cNvPr>
          <p:cNvSpPr>
            <a:spLocks/>
          </p:cNvSpPr>
          <p:nvPr userDrawn="1"/>
        </p:nvSpPr>
        <p:spPr bwMode="auto">
          <a:xfrm>
            <a:off x="7942241" y="3796203"/>
            <a:ext cx="311150" cy="295275"/>
          </a:xfrm>
          <a:custGeom>
            <a:avLst/>
            <a:gdLst>
              <a:gd name="T0" fmla="*/ 363 w 588"/>
              <a:gd name="T1" fmla="*/ 214 h 560"/>
              <a:gd name="T2" fmla="*/ 294 w 588"/>
              <a:gd name="T3" fmla="*/ 0 h 560"/>
              <a:gd name="T4" fmla="*/ 224 w 588"/>
              <a:gd name="T5" fmla="*/ 214 h 560"/>
              <a:gd name="T6" fmla="*/ 0 w 588"/>
              <a:gd name="T7" fmla="*/ 214 h 560"/>
              <a:gd name="T8" fmla="*/ 182 w 588"/>
              <a:gd name="T9" fmla="*/ 346 h 560"/>
              <a:gd name="T10" fmla="*/ 113 w 588"/>
              <a:gd name="T11" fmla="*/ 560 h 560"/>
              <a:gd name="T12" fmla="*/ 294 w 588"/>
              <a:gd name="T13" fmla="*/ 427 h 560"/>
              <a:gd name="T14" fmla="*/ 476 w 588"/>
              <a:gd name="T15" fmla="*/ 560 h 560"/>
              <a:gd name="T16" fmla="*/ 406 w 588"/>
              <a:gd name="T17" fmla="*/ 346 h 560"/>
              <a:gd name="T18" fmla="*/ 588 w 588"/>
              <a:gd name="T19" fmla="*/ 214 h 560"/>
              <a:gd name="T20" fmla="*/ 363 w 588"/>
              <a:gd name="T21" fmla="*/ 214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8" h="560">
                <a:moveTo>
                  <a:pt x="363" y="214"/>
                </a:moveTo>
                <a:lnTo>
                  <a:pt x="294" y="0"/>
                </a:lnTo>
                <a:lnTo>
                  <a:pt x="224" y="214"/>
                </a:lnTo>
                <a:lnTo>
                  <a:pt x="0" y="214"/>
                </a:lnTo>
                <a:lnTo>
                  <a:pt x="182" y="346"/>
                </a:lnTo>
                <a:lnTo>
                  <a:pt x="113" y="560"/>
                </a:lnTo>
                <a:lnTo>
                  <a:pt x="294" y="427"/>
                </a:lnTo>
                <a:lnTo>
                  <a:pt x="476" y="560"/>
                </a:lnTo>
                <a:lnTo>
                  <a:pt x="406" y="346"/>
                </a:lnTo>
                <a:lnTo>
                  <a:pt x="588" y="214"/>
                </a:lnTo>
                <a:lnTo>
                  <a:pt x="363" y="214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3" name="Hvezda 1">
            <a:extLst>
              <a:ext uri="{FF2B5EF4-FFF2-40B4-BE49-F238E27FC236}">
                <a16:creationId xmlns:a16="http://schemas.microsoft.com/office/drawing/2014/main" id="{DCC4F215-3145-4CA2-A963-13A02BDBA02A}"/>
              </a:ext>
            </a:extLst>
          </p:cNvPr>
          <p:cNvSpPr>
            <a:spLocks/>
          </p:cNvSpPr>
          <p:nvPr userDrawn="1"/>
        </p:nvSpPr>
        <p:spPr bwMode="auto">
          <a:xfrm>
            <a:off x="8074003" y="3305666"/>
            <a:ext cx="311150" cy="295275"/>
          </a:xfrm>
          <a:custGeom>
            <a:avLst/>
            <a:gdLst>
              <a:gd name="T0" fmla="*/ 588 w 588"/>
              <a:gd name="T1" fmla="*/ 213 h 559"/>
              <a:gd name="T2" fmla="*/ 363 w 588"/>
              <a:gd name="T3" fmla="*/ 213 h 559"/>
              <a:gd name="T4" fmla="*/ 295 w 588"/>
              <a:gd name="T5" fmla="*/ 0 h 559"/>
              <a:gd name="T6" fmla="*/ 225 w 588"/>
              <a:gd name="T7" fmla="*/ 213 h 559"/>
              <a:gd name="T8" fmla="*/ 0 w 588"/>
              <a:gd name="T9" fmla="*/ 213 h 559"/>
              <a:gd name="T10" fmla="*/ 182 w 588"/>
              <a:gd name="T11" fmla="*/ 345 h 559"/>
              <a:gd name="T12" fmla="*/ 113 w 588"/>
              <a:gd name="T13" fmla="*/ 559 h 559"/>
              <a:gd name="T14" fmla="*/ 295 w 588"/>
              <a:gd name="T15" fmla="*/ 427 h 559"/>
              <a:gd name="T16" fmla="*/ 476 w 588"/>
              <a:gd name="T17" fmla="*/ 559 h 559"/>
              <a:gd name="T18" fmla="*/ 406 w 588"/>
              <a:gd name="T19" fmla="*/ 345 h 559"/>
              <a:gd name="T20" fmla="*/ 588 w 588"/>
              <a:gd name="T21" fmla="*/ 213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8" h="559">
                <a:moveTo>
                  <a:pt x="588" y="213"/>
                </a:moveTo>
                <a:lnTo>
                  <a:pt x="363" y="213"/>
                </a:lnTo>
                <a:lnTo>
                  <a:pt x="295" y="0"/>
                </a:lnTo>
                <a:lnTo>
                  <a:pt x="225" y="213"/>
                </a:lnTo>
                <a:lnTo>
                  <a:pt x="0" y="213"/>
                </a:lnTo>
                <a:lnTo>
                  <a:pt x="182" y="345"/>
                </a:lnTo>
                <a:lnTo>
                  <a:pt x="113" y="559"/>
                </a:lnTo>
                <a:lnTo>
                  <a:pt x="295" y="427"/>
                </a:lnTo>
                <a:lnTo>
                  <a:pt x="476" y="559"/>
                </a:lnTo>
                <a:lnTo>
                  <a:pt x="406" y="345"/>
                </a:lnTo>
                <a:lnTo>
                  <a:pt x="588" y="213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593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8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6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4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8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6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4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2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85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150"/>
                            </p:stCondLst>
                            <p:childTnLst>
                              <p:par>
                                <p:cTn id="8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9" grpId="0" animBg="1"/>
      <p:bldP spid="60" grpId="0" animBg="1"/>
      <p:bldP spid="58" grpId="0" animBg="1"/>
      <p:bldP spid="61" grpId="0" animBg="1"/>
      <p:bldP spid="62" grpId="0" animBg="1"/>
      <p:bldP spid="57" grpId="0" animBg="1"/>
      <p:bldP spid="65" grpId="0" animBg="1"/>
      <p:bldP spid="64" grpId="0" animBg="1"/>
      <p:bldP spid="63" grpId="0" animBg="1"/>
    </p:bld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Section Header 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4890DAF-EDDE-4119-90E1-92F2070C6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327369"/>
            <a:ext cx="1212619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4DD523-862E-439A-AAE3-DD7717270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534" y="6327369"/>
            <a:ext cx="641417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4C70235F-C896-4870-ABCD-3D52EF91A6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2731" y="6327369"/>
            <a:ext cx="7656928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Dlouhý název příslušné prezentace</a:t>
            </a:r>
          </a:p>
        </p:txBody>
      </p:sp>
      <p:pic>
        <p:nvPicPr>
          <p:cNvPr id="21" name="Logo">
            <a:extLst>
              <a:ext uri="{FF2B5EF4-FFF2-40B4-BE49-F238E27FC236}">
                <a16:creationId xmlns:a16="http://schemas.microsoft.com/office/drawing/2014/main" id="{24580967-2E54-47DC-92C6-474EC61546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75" y="6328800"/>
            <a:ext cx="251066" cy="199260"/>
          </a:xfrm>
          <a:prstGeom prst="rect">
            <a:avLst/>
          </a:prstGeom>
        </p:spPr>
      </p:pic>
      <p:pic>
        <p:nvPicPr>
          <p:cNvPr id="9" name="Semafor">
            <a:extLst>
              <a:ext uri="{FF2B5EF4-FFF2-40B4-BE49-F238E27FC236}">
                <a16:creationId xmlns:a16="http://schemas.microsoft.com/office/drawing/2014/main" id="{BAB2016D-5F76-0172-7A03-A068FBB23C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41477" y="1919097"/>
            <a:ext cx="348374" cy="2838197"/>
          </a:xfrm>
          <a:prstGeom prst="rect">
            <a:avLst/>
          </a:prstGeom>
        </p:spPr>
      </p:pic>
      <p:pic>
        <p:nvPicPr>
          <p:cNvPr id="24" name="Vlak">
            <a:extLst>
              <a:ext uri="{FF2B5EF4-FFF2-40B4-BE49-F238E27FC236}">
                <a16:creationId xmlns:a16="http://schemas.microsoft.com/office/drawing/2014/main" id="{34E627B3-82C9-4E4D-64A7-C2285C585AE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50" y="2668734"/>
            <a:ext cx="5906251" cy="2093104"/>
          </a:xfrm>
          <a:prstGeom prst="rect">
            <a:avLst/>
          </a:prstGeom>
        </p:spPr>
      </p:pic>
      <p:pic>
        <p:nvPicPr>
          <p:cNvPr id="15" name="Budova">
            <a:extLst>
              <a:ext uri="{FF2B5EF4-FFF2-40B4-BE49-F238E27FC236}">
                <a16:creationId xmlns:a16="http://schemas.microsoft.com/office/drawing/2014/main" id="{7AD97890-01E7-60B4-5B4C-F99E2D93519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809" y="2079805"/>
            <a:ext cx="1411525" cy="1577421"/>
          </a:xfrm>
          <a:prstGeom prst="rect">
            <a:avLst/>
          </a:prstGeom>
        </p:spPr>
      </p:pic>
      <p:pic>
        <p:nvPicPr>
          <p:cNvPr id="22" name="Zarizeni u budovy">
            <a:extLst>
              <a:ext uri="{FF2B5EF4-FFF2-40B4-BE49-F238E27FC236}">
                <a16:creationId xmlns:a16="http://schemas.microsoft.com/office/drawing/2014/main" id="{34EE8A20-A8A1-8841-B4B2-3D48B28310A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136" y="3123187"/>
            <a:ext cx="475230" cy="475617"/>
          </a:xfrm>
          <a:prstGeom prst="rect">
            <a:avLst/>
          </a:prstGeom>
        </p:spPr>
      </p:pic>
      <p:pic>
        <p:nvPicPr>
          <p:cNvPr id="26" name="Graf – osy">
            <a:extLst>
              <a:ext uri="{FF2B5EF4-FFF2-40B4-BE49-F238E27FC236}">
                <a16:creationId xmlns:a16="http://schemas.microsoft.com/office/drawing/2014/main" id="{2C1E6439-19B5-F3E3-1D37-80FA54F15DB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044" y="1863323"/>
            <a:ext cx="1235084" cy="628771"/>
          </a:xfrm>
          <a:prstGeom prst="rect">
            <a:avLst/>
          </a:prstGeom>
        </p:spPr>
      </p:pic>
      <p:pic>
        <p:nvPicPr>
          <p:cNvPr id="3" name="Graf – křivka vykryta">
            <a:extLst>
              <a:ext uri="{FF2B5EF4-FFF2-40B4-BE49-F238E27FC236}">
                <a16:creationId xmlns:a16="http://schemas.microsoft.com/office/drawing/2014/main" id="{2A4D92C2-4725-EE2E-CA80-DAC904C5D64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122" y="1805723"/>
            <a:ext cx="1234440" cy="682407"/>
          </a:xfrm>
          <a:prstGeom prst="rect">
            <a:avLst/>
          </a:prstGeom>
        </p:spPr>
      </p:pic>
      <p:pic>
        <p:nvPicPr>
          <p:cNvPr id="28" name="Graf – indikace">
            <a:extLst>
              <a:ext uri="{FF2B5EF4-FFF2-40B4-BE49-F238E27FC236}">
                <a16:creationId xmlns:a16="http://schemas.microsoft.com/office/drawing/2014/main" id="{BDF4D705-DB0E-8BE1-21BE-4EA0E8F2393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30" y="1805263"/>
            <a:ext cx="909248" cy="729581"/>
          </a:xfrm>
          <a:prstGeom prst="rect">
            <a:avLst/>
          </a:prstGeom>
        </p:spPr>
      </p:pic>
      <p:pic>
        <p:nvPicPr>
          <p:cNvPr id="34" name="Posuvnik">
            <a:extLst>
              <a:ext uri="{FF2B5EF4-FFF2-40B4-BE49-F238E27FC236}">
                <a16:creationId xmlns:a16="http://schemas.microsoft.com/office/drawing/2014/main" id="{1F60531A-73E1-4B87-D5E7-8793D297E58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660" y="2447869"/>
            <a:ext cx="236971" cy="78193"/>
          </a:xfrm>
          <a:prstGeom prst="rect">
            <a:avLst/>
          </a:prstGeom>
        </p:spPr>
      </p:pic>
      <p:cxnSp>
        <p:nvCxnSpPr>
          <p:cNvPr id="120" name="Spojnice 1">
            <a:extLst>
              <a:ext uri="{FF2B5EF4-FFF2-40B4-BE49-F238E27FC236}">
                <a16:creationId xmlns:a16="http://schemas.microsoft.com/office/drawing/2014/main" id="{2C48907B-CBE5-8E01-AC4E-7302373E7300}"/>
              </a:ext>
            </a:extLst>
          </p:cNvPr>
          <p:cNvCxnSpPr/>
          <p:nvPr userDrawn="1"/>
        </p:nvCxnSpPr>
        <p:spPr>
          <a:xfrm>
            <a:off x="7716520" y="3598804"/>
            <a:ext cx="0" cy="1305010"/>
          </a:xfrm>
          <a:prstGeom prst="line">
            <a:avLst/>
          </a:prstGeom>
          <a:ln w="12700" cap="rnd">
            <a:solidFill>
              <a:schemeClr val="bg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pojnice 2">
            <a:extLst>
              <a:ext uri="{FF2B5EF4-FFF2-40B4-BE49-F238E27FC236}">
                <a16:creationId xmlns:a16="http://schemas.microsoft.com/office/drawing/2014/main" id="{44847DDB-F5A4-B1D0-07FE-92FDE64B8A5E}"/>
              </a:ext>
            </a:extLst>
          </p:cNvPr>
          <p:cNvCxnSpPr/>
          <p:nvPr userDrawn="1"/>
        </p:nvCxnSpPr>
        <p:spPr>
          <a:xfrm>
            <a:off x="7859395" y="3598804"/>
            <a:ext cx="0" cy="1305010"/>
          </a:xfrm>
          <a:prstGeom prst="line">
            <a:avLst/>
          </a:prstGeom>
          <a:ln w="12700" cap="rnd">
            <a:solidFill>
              <a:schemeClr val="bg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pojnice 3">
            <a:extLst>
              <a:ext uri="{FF2B5EF4-FFF2-40B4-BE49-F238E27FC236}">
                <a16:creationId xmlns:a16="http://schemas.microsoft.com/office/drawing/2014/main" id="{7B25A12C-DEF2-9439-2FC1-4EABE6DE78BB}"/>
              </a:ext>
            </a:extLst>
          </p:cNvPr>
          <p:cNvCxnSpPr>
            <a:cxnSpLocks/>
          </p:cNvCxnSpPr>
          <p:nvPr userDrawn="1"/>
        </p:nvCxnSpPr>
        <p:spPr>
          <a:xfrm>
            <a:off x="9324975" y="3657226"/>
            <a:ext cx="0" cy="1100068"/>
          </a:xfrm>
          <a:prstGeom prst="line">
            <a:avLst/>
          </a:prstGeom>
          <a:ln w="12700" cap="rnd">
            <a:solidFill>
              <a:schemeClr val="bg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pojnice 4">
            <a:extLst>
              <a:ext uri="{FF2B5EF4-FFF2-40B4-BE49-F238E27FC236}">
                <a16:creationId xmlns:a16="http://schemas.microsoft.com/office/drawing/2014/main" id="{37EE77D0-445B-54B6-C795-684D53B93C57}"/>
              </a:ext>
            </a:extLst>
          </p:cNvPr>
          <p:cNvCxnSpPr>
            <a:cxnSpLocks/>
          </p:cNvCxnSpPr>
          <p:nvPr userDrawn="1"/>
        </p:nvCxnSpPr>
        <p:spPr>
          <a:xfrm>
            <a:off x="9532620" y="3657226"/>
            <a:ext cx="0" cy="802379"/>
          </a:xfrm>
          <a:prstGeom prst="line">
            <a:avLst/>
          </a:prstGeom>
          <a:ln w="12700" cap="rnd">
            <a:solidFill>
              <a:schemeClr val="bg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pojnice 5">
            <a:extLst>
              <a:ext uri="{FF2B5EF4-FFF2-40B4-BE49-F238E27FC236}">
                <a16:creationId xmlns:a16="http://schemas.microsoft.com/office/drawing/2014/main" id="{38F8F19D-6759-3DA5-8540-BFB2022CB721}"/>
              </a:ext>
            </a:extLst>
          </p:cNvPr>
          <p:cNvCxnSpPr>
            <a:cxnSpLocks/>
          </p:cNvCxnSpPr>
          <p:nvPr userDrawn="1"/>
        </p:nvCxnSpPr>
        <p:spPr>
          <a:xfrm>
            <a:off x="9532620" y="4459605"/>
            <a:ext cx="1450340" cy="18415"/>
          </a:xfrm>
          <a:prstGeom prst="line">
            <a:avLst/>
          </a:prstGeom>
          <a:ln w="12700" cap="rnd">
            <a:solidFill>
              <a:schemeClr val="bg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pojnice 6">
            <a:extLst>
              <a:ext uri="{FF2B5EF4-FFF2-40B4-BE49-F238E27FC236}">
                <a16:creationId xmlns:a16="http://schemas.microsoft.com/office/drawing/2014/main" id="{E1C3E4D4-3695-DB96-2BD3-C8232803E87B}"/>
              </a:ext>
            </a:extLst>
          </p:cNvPr>
          <p:cNvCxnSpPr>
            <a:cxnSpLocks/>
            <a:stCxn id="22" idx="3"/>
          </p:cNvCxnSpPr>
          <p:nvPr userDrawn="1"/>
        </p:nvCxnSpPr>
        <p:spPr>
          <a:xfrm>
            <a:off x="8040366" y="3360996"/>
            <a:ext cx="688443" cy="1842"/>
          </a:xfrm>
          <a:prstGeom prst="line">
            <a:avLst/>
          </a:prstGeom>
          <a:ln w="12700" cap="rnd">
            <a:solidFill>
              <a:schemeClr val="bg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Semafor – svetla">
            <a:extLst>
              <a:ext uri="{FF2B5EF4-FFF2-40B4-BE49-F238E27FC236}">
                <a16:creationId xmlns:a16="http://schemas.microsoft.com/office/drawing/2014/main" id="{ACF94CC7-8CEA-92E0-54FE-D55E44B5D098}"/>
              </a:ext>
            </a:extLst>
          </p:cNvPr>
          <p:cNvSpPr/>
          <p:nvPr userDrawn="1"/>
        </p:nvSpPr>
        <p:spPr>
          <a:xfrm>
            <a:off x="10969292" y="2263724"/>
            <a:ext cx="90000" cy="900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pic>
        <p:nvPicPr>
          <p:cNvPr id="27" name="Koleje – prodlouzene">
            <a:extLst>
              <a:ext uri="{FF2B5EF4-FFF2-40B4-BE49-F238E27FC236}">
                <a16:creationId xmlns:a16="http://schemas.microsoft.com/office/drawing/2014/main" id="{576E0375-4677-F3E1-D2C7-EFEFF891E82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8286" y="4748327"/>
            <a:ext cx="15917643" cy="86593"/>
          </a:xfrm>
          <a:prstGeom prst="rect">
            <a:avLst/>
          </a:prstGeom>
        </p:spPr>
      </p:pic>
      <p:grpSp>
        <p:nvGrpSpPr>
          <p:cNvPr id="25" name="Pod kolejemi">
            <a:extLst>
              <a:ext uri="{FF2B5EF4-FFF2-40B4-BE49-F238E27FC236}">
                <a16:creationId xmlns:a16="http://schemas.microsoft.com/office/drawing/2014/main" id="{62C8B32D-D211-258A-1708-D2903E2F4417}"/>
              </a:ext>
            </a:extLst>
          </p:cNvPr>
          <p:cNvGrpSpPr/>
          <p:nvPr userDrawn="1"/>
        </p:nvGrpSpPr>
        <p:grpSpPr>
          <a:xfrm>
            <a:off x="2107240" y="4904891"/>
            <a:ext cx="5982388" cy="98872"/>
            <a:chOff x="2107240" y="4904891"/>
            <a:chExt cx="5982388" cy="98872"/>
          </a:xfrm>
        </p:grpSpPr>
        <p:pic>
          <p:nvPicPr>
            <p:cNvPr id="17" name="Zarizeni pod koleje">
              <a:extLst>
                <a:ext uri="{FF2B5EF4-FFF2-40B4-BE49-F238E27FC236}">
                  <a16:creationId xmlns:a16="http://schemas.microsoft.com/office/drawing/2014/main" id="{D0018252-46F7-8B46-30ED-68EBA7D36A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5874" y="4904891"/>
              <a:ext cx="573754" cy="98872"/>
            </a:xfrm>
            <a:prstGeom prst="rect">
              <a:avLst/>
            </a:prstGeom>
          </p:spPr>
        </p:pic>
        <p:pic>
          <p:nvPicPr>
            <p:cNvPr id="36" name="Zarizeni pod koleje">
              <a:extLst>
                <a:ext uri="{FF2B5EF4-FFF2-40B4-BE49-F238E27FC236}">
                  <a16:creationId xmlns:a16="http://schemas.microsoft.com/office/drawing/2014/main" id="{2BED4986-D379-CD9D-CBCD-B6B6CD5135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7240" y="4904891"/>
              <a:ext cx="573754" cy="988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366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accel="40000" decel="3000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3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3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</p:bld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3915" y="1509712"/>
            <a:ext cx="6114035" cy="1919288"/>
          </a:xfrm>
        </p:spPr>
        <p:txBody>
          <a:bodyPr anchor="t" anchorCtr="0"/>
          <a:lstStyle>
            <a:lvl1pPr marL="252000" indent="-252000" algn="r">
              <a:buClrTx/>
              <a:buFont typeface="Verdana" pitchFamily="34" charset="0"/>
              <a:buChar char="—"/>
              <a:defRPr sz="1500" b="1">
                <a:solidFill>
                  <a:schemeClr val="tx1"/>
                </a:solidFill>
              </a:defRPr>
            </a:lvl1pPr>
            <a:lvl2pPr marL="504000" indent="-252000" algn="r">
              <a:buClrTx/>
              <a:buFont typeface="Verdana" pitchFamily="34" charset="0"/>
              <a:buChar char="—"/>
              <a:defRPr sz="1500" b="0">
                <a:solidFill>
                  <a:schemeClr val="tx1"/>
                </a:solidFill>
              </a:defRPr>
            </a:lvl2pPr>
            <a:lvl3pPr marL="756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3pPr>
            <a:lvl4pPr marL="972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4pPr>
            <a:lvl5pPr marL="1188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5pPr>
            <a:lvl6pPr marL="1404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6pPr>
            <a:lvl7pPr marL="1620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7pPr>
            <a:lvl8pPr marL="1836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8pPr>
            <a:lvl9pPr marL="2052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cs-CZ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62518" y="6327367"/>
            <a:ext cx="8097307" cy="330607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423915" y="357188"/>
            <a:ext cx="6114036" cy="803524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658284" y="5570625"/>
            <a:ext cx="8101541" cy="496800"/>
          </a:xfrm>
        </p:spPr>
        <p:txBody>
          <a:bodyPr anchor="t" anchorCtr="0"/>
          <a:lstStyle>
            <a:lvl1pPr marL="216000" indent="-216000">
              <a:buClrTx/>
              <a:defRPr sz="1100" b="0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AF56491-32BB-4DE5-A173-C0E2F5AA07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1" y="432000"/>
            <a:ext cx="1713673" cy="63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64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Print (Eco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3915" y="1509712"/>
            <a:ext cx="6114035" cy="1919288"/>
          </a:xfrm>
        </p:spPr>
        <p:txBody>
          <a:bodyPr anchor="t" anchorCtr="0"/>
          <a:lstStyle>
            <a:lvl1pPr marL="252000" indent="-252000" algn="r">
              <a:buClrTx/>
              <a:buFont typeface="Verdana" pitchFamily="34" charset="0"/>
              <a:buChar char="—"/>
              <a:defRPr sz="1500" b="1">
                <a:solidFill>
                  <a:schemeClr val="bg1"/>
                </a:solidFill>
              </a:defRPr>
            </a:lvl1pPr>
            <a:lvl2pPr marL="504000" indent="-252000" algn="r">
              <a:buClrTx/>
              <a:buFont typeface="Verdana" pitchFamily="34" charset="0"/>
              <a:buChar char="—"/>
              <a:defRPr sz="1500" b="0">
                <a:solidFill>
                  <a:schemeClr val="bg1"/>
                </a:solidFill>
              </a:defRPr>
            </a:lvl2pPr>
            <a:lvl3pPr marL="756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3pPr>
            <a:lvl4pPr marL="972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4pPr>
            <a:lvl5pPr marL="1188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5pPr>
            <a:lvl6pPr marL="1404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6pPr>
            <a:lvl7pPr marL="1620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7pPr>
            <a:lvl8pPr marL="1836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8pPr>
            <a:lvl9pPr marL="2052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cs-CZ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62518" y="6327368"/>
            <a:ext cx="10875433" cy="221070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423915" y="357188"/>
            <a:ext cx="6114036" cy="80352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658284" y="5570625"/>
            <a:ext cx="10875433" cy="496800"/>
          </a:xfrm>
        </p:spPr>
        <p:txBody>
          <a:bodyPr anchor="t" anchorCtr="0"/>
          <a:lstStyle>
            <a:lvl1pPr marL="216000" indent="-216000">
              <a:buClrTx/>
              <a:defRPr sz="1100" b="0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37F213C-40DD-4D46-AF84-462EFBEF8D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485" y="432000"/>
            <a:ext cx="1713673" cy="63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05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2517" y="4059080"/>
            <a:ext cx="8062383" cy="1134144"/>
          </a:xfrm>
        </p:spPr>
        <p:txBody>
          <a:bodyPr anchor="b" anchorCtr="0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517" y="3429000"/>
            <a:ext cx="8062383" cy="378048"/>
          </a:xfrm>
        </p:spPr>
        <p:txBody>
          <a:bodyPr anchor="b" anchorCtr="0"/>
          <a:lstStyle>
            <a:lvl1pPr marL="252000" indent="-252000" algn="l">
              <a:buClrTx/>
              <a:buFont typeface="Verdana" pitchFamily="34" charset="0"/>
              <a:buChar char="—"/>
              <a:defRPr sz="1500" b="1">
                <a:solidFill>
                  <a:schemeClr val="accent6"/>
                </a:solidFill>
              </a:defRPr>
            </a:lvl1pPr>
            <a:lvl2pPr marL="504000" indent="-252000" algn="l">
              <a:buClrTx/>
              <a:buFont typeface="Verdana" pitchFamily="34" charset="0"/>
              <a:buChar char="—"/>
              <a:defRPr sz="1500">
                <a:solidFill>
                  <a:schemeClr val="accent6"/>
                </a:solidFill>
              </a:defRPr>
            </a:lvl2pPr>
            <a:lvl3pPr marL="756000" indent="-216000" algn="l">
              <a:buClrTx/>
              <a:buFont typeface="Verdana" pitchFamily="34" charset="0"/>
              <a:buChar char="—"/>
              <a:defRPr sz="1100">
                <a:solidFill>
                  <a:schemeClr val="accent6"/>
                </a:solidFill>
              </a:defRPr>
            </a:lvl3pPr>
            <a:lvl4pPr marL="972000" indent="-216000" algn="l">
              <a:buClrTx/>
              <a:buFont typeface="Verdana" pitchFamily="34" charset="0"/>
              <a:buChar char="—"/>
              <a:defRPr sz="1100">
                <a:solidFill>
                  <a:schemeClr val="accent6"/>
                </a:solidFill>
              </a:defRPr>
            </a:lvl4pPr>
            <a:lvl5pPr marL="1188000" indent="-216000" algn="l">
              <a:buClrTx/>
              <a:buFont typeface="Verdana" pitchFamily="34" charset="0"/>
              <a:buChar char="—"/>
              <a:defRPr sz="1100">
                <a:solidFill>
                  <a:schemeClr val="accent6"/>
                </a:solidFill>
              </a:defRPr>
            </a:lvl5pPr>
            <a:lvl6pPr marL="1404000" indent="-216000" algn="l">
              <a:buClrTx/>
              <a:buFont typeface="Verdana" pitchFamily="34" charset="0"/>
              <a:buChar char="—"/>
              <a:defRPr sz="1100">
                <a:solidFill>
                  <a:schemeClr val="accent6"/>
                </a:solidFill>
              </a:defRPr>
            </a:lvl6pPr>
            <a:lvl7pPr marL="1620000" indent="-216000" algn="l">
              <a:buClrTx/>
              <a:buFont typeface="Verdana" pitchFamily="34" charset="0"/>
              <a:buChar char="—"/>
              <a:defRPr sz="1100">
                <a:solidFill>
                  <a:schemeClr val="accent6"/>
                </a:solidFill>
              </a:defRPr>
            </a:lvl7pPr>
            <a:lvl8pPr marL="1836000" indent="-216000" algn="l">
              <a:buClrTx/>
              <a:buFont typeface="Verdana" pitchFamily="34" charset="0"/>
              <a:buChar char="—"/>
              <a:defRPr sz="1100">
                <a:solidFill>
                  <a:schemeClr val="accent6"/>
                </a:solidFill>
              </a:defRPr>
            </a:lvl8pPr>
            <a:lvl9pPr marL="2052000" indent="-216000" algn="l">
              <a:buClrTx/>
              <a:buFont typeface="Verdana" pitchFamily="34" charset="0"/>
              <a:buChar char="—"/>
              <a:defRPr sz="1100">
                <a:solidFill>
                  <a:schemeClr val="accent6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cs-CZ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62519" y="6327367"/>
            <a:ext cx="8062382" cy="292507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62519" y="5571272"/>
            <a:ext cx="8062382" cy="496152"/>
          </a:xfrm>
        </p:spPr>
        <p:txBody>
          <a:bodyPr anchor="t" anchorCtr="0"/>
          <a:lstStyle>
            <a:lvl1pPr marL="252000" indent="-252000">
              <a:buClrTx/>
              <a:defRPr sz="1500" b="0">
                <a:solidFill>
                  <a:schemeClr val="tx1"/>
                </a:solidFill>
              </a:defRPr>
            </a:lvl1pPr>
            <a:lvl2pPr marL="468000" indent="-216000">
              <a:buClrTx/>
              <a:defRPr sz="1100" b="0">
                <a:solidFill>
                  <a:schemeClr val="tx1"/>
                </a:solidFill>
              </a:defRPr>
            </a:lvl2pPr>
            <a:lvl3pPr marL="684000" indent="-216000">
              <a:buClrTx/>
              <a:defRPr sz="1100" b="0">
                <a:solidFill>
                  <a:schemeClr val="tx1"/>
                </a:solidFill>
              </a:defRPr>
            </a:lvl3pPr>
            <a:lvl4pPr marL="936000" indent="-216000">
              <a:buClrTx/>
              <a:defRPr sz="1100" b="0">
                <a:solidFill>
                  <a:schemeClr val="tx1"/>
                </a:solidFill>
              </a:defRPr>
            </a:lvl4pPr>
            <a:lvl5pPr marL="1188000" indent="-216000">
              <a:buClrTx/>
              <a:defRPr sz="1100" b="0">
                <a:solidFill>
                  <a:schemeClr val="tx1"/>
                </a:solidFill>
              </a:defRPr>
            </a:lvl5pPr>
            <a:lvl6pPr marL="1404000" indent="-216000">
              <a:buClrTx/>
              <a:defRPr sz="1100" b="0">
                <a:solidFill>
                  <a:schemeClr val="tx1"/>
                </a:solidFill>
              </a:defRPr>
            </a:lvl6pPr>
            <a:lvl7pPr marL="1620000" indent="-216000">
              <a:buClrTx/>
              <a:defRPr sz="1100" b="0">
                <a:solidFill>
                  <a:schemeClr val="tx1"/>
                </a:solidFill>
              </a:defRPr>
            </a:lvl7pPr>
            <a:lvl8pPr marL="1836000" indent="-216000">
              <a:buClrTx/>
              <a:defRPr sz="1100" b="0">
                <a:solidFill>
                  <a:schemeClr val="tx1"/>
                </a:solidFill>
              </a:defRPr>
            </a:lvl8pPr>
            <a:lvl9pPr marL="2052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F076E2A-6A11-41F2-B0EC-C4BC16591E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50" y="432000"/>
            <a:ext cx="1713673" cy="63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rint (Eco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2517" y="4059080"/>
            <a:ext cx="8062383" cy="1134144"/>
          </a:xfrm>
        </p:spPr>
        <p:txBody>
          <a:bodyPr anchor="b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517" y="3429000"/>
            <a:ext cx="8062383" cy="378048"/>
          </a:xfrm>
        </p:spPr>
        <p:txBody>
          <a:bodyPr anchor="b" anchorCtr="0"/>
          <a:lstStyle>
            <a:lvl1pPr marL="252000" indent="-252000" algn="l">
              <a:buClrTx/>
              <a:buFont typeface="Verdana" pitchFamily="34" charset="0"/>
              <a:buChar char="—"/>
              <a:defRPr sz="1500" b="1">
                <a:solidFill>
                  <a:schemeClr val="accent3"/>
                </a:solidFill>
              </a:defRPr>
            </a:lvl1pPr>
            <a:lvl2pPr marL="504000" indent="-252000" algn="l">
              <a:buClrTx/>
              <a:buFont typeface="Verdana" pitchFamily="34" charset="0"/>
              <a:buChar char="—"/>
              <a:defRPr sz="1500">
                <a:solidFill>
                  <a:schemeClr val="accent3"/>
                </a:solidFill>
              </a:defRPr>
            </a:lvl2pPr>
            <a:lvl3pPr marL="756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3pPr>
            <a:lvl4pPr marL="972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4pPr>
            <a:lvl5pPr marL="1188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5pPr>
            <a:lvl6pPr marL="1404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6pPr>
            <a:lvl7pPr marL="1620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7pPr>
            <a:lvl8pPr marL="1836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8pPr>
            <a:lvl9pPr marL="2052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cs-CZ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62519" y="6327368"/>
            <a:ext cx="8062382" cy="197257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62519" y="5571272"/>
            <a:ext cx="8062382" cy="496152"/>
          </a:xfrm>
        </p:spPr>
        <p:txBody>
          <a:bodyPr anchor="t" anchorCtr="0"/>
          <a:lstStyle>
            <a:lvl1pPr marL="252000" indent="-252000">
              <a:buClrTx/>
              <a:defRPr sz="1500" b="0">
                <a:solidFill>
                  <a:schemeClr val="tx1"/>
                </a:solidFill>
              </a:defRPr>
            </a:lvl1pPr>
            <a:lvl2pPr marL="468000" indent="-216000">
              <a:buClrTx/>
              <a:defRPr sz="1100" b="0">
                <a:solidFill>
                  <a:schemeClr val="tx1"/>
                </a:solidFill>
              </a:defRPr>
            </a:lvl2pPr>
            <a:lvl3pPr marL="684000" indent="-216000">
              <a:buClrTx/>
              <a:defRPr sz="1100" b="0">
                <a:solidFill>
                  <a:schemeClr val="tx1"/>
                </a:solidFill>
              </a:defRPr>
            </a:lvl3pPr>
            <a:lvl4pPr marL="936000" indent="-216000">
              <a:buClrTx/>
              <a:defRPr sz="1100" b="0">
                <a:solidFill>
                  <a:schemeClr val="tx1"/>
                </a:solidFill>
              </a:defRPr>
            </a:lvl4pPr>
            <a:lvl5pPr marL="1188000" indent="-216000">
              <a:buClrTx/>
              <a:defRPr sz="1100" b="0">
                <a:solidFill>
                  <a:schemeClr val="tx1"/>
                </a:solidFill>
              </a:defRPr>
            </a:lvl5pPr>
            <a:lvl6pPr marL="1404000" indent="-216000">
              <a:buClrTx/>
              <a:defRPr sz="1100" b="0">
                <a:solidFill>
                  <a:schemeClr val="tx1"/>
                </a:solidFill>
              </a:defRPr>
            </a:lvl6pPr>
            <a:lvl7pPr marL="1620000" indent="-216000">
              <a:buClrTx/>
              <a:defRPr sz="1100" b="0">
                <a:solidFill>
                  <a:schemeClr val="tx1"/>
                </a:solidFill>
              </a:defRPr>
            </a:lvl7pPr>
            <a:lvl8pPr marL="1836000" indent="-216000">
              <a:buClrTx/>
              <a:defRPr sz="1100" b="0">
                <a:solidFill>
                  <a:schemeClr val="tx1"/>
                </a:solidFill>
              </a:defRPr>
            </a:lvl8pPr>
            <a:lvl9pPr marL="2052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79B70DD-D17B-4F61-BF27-91B3A25A1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425" y="432000"/>
            <a:ext cx="1713673" cy="63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60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518" y="1509714"/>
            <a:ext cx="8062381" cy="4061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62518" y="5697289"/>
            <a:ext cx="10875433" cy="370137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62518" y="360000"/>
            <a:ext cx="8071131" cy="8007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Dlouhý název příslušné prezentace</a:t>
            </a:r>
          </a:p>
        </p:txBody>
      </p:sp>
    </p:spTree>
    <p:extLst>
      <p:ext uri="{BB962C8B-B14F-4D97-AF65-F5344CB8AC3E}">
        <p14:creationId xmlns:p14="http://schemas.microsoft.com/office/powerpoint/2010/main" val="287280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with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62519" y="360000"/>
            <a:ext cx="8062382" cy="8007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Dlouhý název příslušné prezentace</a:t>
            </a:r>
          </a:p>
        </p:txBody>
      </p:sp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AAADD742-F9A3-4C84-AB67-F7E1ABF19C6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2518" y="1178175"/>
            <a:ext cx="10861675" cy="4932362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847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838" userDrawn="1">
          <p15:clr>
            <a:srgbClr val="FBAE40"/>
          </p15:clr>
        </p15:guide>
        <p15:guide id="2" orient="horz" pos="731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B38B6F6-B2B7-4263-8A2E-4BF12CFF9F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05155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  <a:p>
            <a:endParaRPr lang="cs-CZ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51550"/>
            <a:ext cx="12192000" cy="8064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Dlouhý název příslušné prezentace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FDA659F3-E0E5-4EEC-AB02-274F298146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88" y="6328800"/>
            <a:ext cx="251066" cy="19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7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34" userDrawn="1">
          <p15:clr>
            <a:srgbClr val="FBAE40"/>
          </p15:clr>
        </p15:guide>
        <p15:guide id="2" orient="horz" pos="232" userDrawn="1">
          <p15:clr>
            <a:srgbClr val="FBAE40"/>
          </p15:clr>
        </p15:guide>
        <p15:guide id="3" pos="7446" userDrawn="1">
          <p15:clr>
            <a:srgbClr val="FBAE40"/>
          </p15:clr>
        </p15:guide>
        <p15:guide id="4" orient="horz" pos="3566" userDrawn="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518" y="1509714"/>
            <a:ext cx="7192433" cy="4061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62518" y="5697289"/>
            <a:ext cx="10875433" cy="370137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62518" y="360000"/>
            <a:ext cx="10875433" cy="8007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8178801" y="1509714"/>
            <a:ext cx="3359151" cy="40608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cs-CZ" dirty="0"/>
              <a:t>Dlouhý název příslušné prezentace</a:t>
            </a:r>
          </a:p>
        </p:txBody>
      </p:sp>
    </p:spTree>
    <p:extLst>
      <p:ext uri="{BB962C8B-B14F-4D97-AF65-F5344CB8AC3E}">
        <p14:creationId xmlns:p14="http://schemas.microsoft.com/office/powerpoint/2010/main" val="372352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518" y="3429000"/>
            <a:ext cx="10875433" cy="21422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Dlouhý název příslušné prezentace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62518" y="5697289"/>
            <a:ext cx="10875433" cy="370137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62518" y="360000"/>
            <a:ext cx="10875433" cy="8007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45583" y="1509713"/>
            <a:ext cx="3359151" cy="1692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337051" y="1509713"/>
            <a:ext cx="3517900" cy="1692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187268" y="1509713"/>
            <a:ext cx="3350683" cy="1692000"/>
          </a:xfrm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519" y="1509714"/>
            <a:ext cx="5266267" cy="4061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Dlouhý název příslušné prezentace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62518" y="5697289"/>
            <a:ext cx="10875433" cy="370137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62518" y="360000"/>
            <a:ext cx="8071131" cy="8007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63219" y="1509714"/>
            <a:ext cx="5274733" cy="4060825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395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518" y="3429000"/>
            <a:ext cx="10875433" cy="21422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Dlouhý název příslušné prezentace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62518" y="5697289"/>
            <a:ext cx="10875433" cy="370137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62518" y="360000"/>
            <a:ext cx="8071131" cy="8007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45583" y="1509713"/>
            <a:ext cx="3359151" cy="1692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337051" y="1509713"/>
            <a:ext cx="3517900" cy="1692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187268" y="1509713"/>
            <a:ext cx="3350683" cy="1692000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474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/ Section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-613" y="-2383"/>
            <a:ext cx="12195788" cy="5469733"/>
          </a:xfrm>
          <a:custGeom>
            <a:avLst/>
            <a:gdLst>
              <a:gd name="connsiteX0" fmla="*/ 0 w 9144000"/>
              <a:gd name="connsiteY0" fmla="*/ 1366837 h 5467349"/>
              <a:gd name="connsiteX1" fmla="*/ 1366837 w 9144000"/>
              <a:gd name="connsiteY1" fmla="*/ 1366837 h 5467349"/>
              <a:gd name="connsiteX2" fmla="*/ 1366837 w 9144000"/>
              <a:gd name="connsiteY2" fmla="*/ 0 h 5467349"/>
              <a:gd name="connsiteX3" fmla="*/ 7777163 w 9144000"/>
              <a:gd name="connsiteY3" fmla="*/ 0 h 5467349"/>
              <a:gd name="connsiteX4" fmla="*/ 7777163 w 9144000"/>
              <a:gd name="connsiteY4" fmla="*/ 1366837 h 5467349"/>
              <a:gd name="connsiteX5" fmla="*/ 9144000 w 9144000"/>
              <a:gd name="connsiteY5" fmla="*/ 1366837 h 5467349"/>
              <a:gd name="connsiteX6" fmla="*/ 9144000 w 9144000"/>
              <a:gd name="connsiteY6" fmla="*/ 4100512 h 5467349"/>
              <a:gd name="connsiteX7" fmla="*/ 7777163 w 9144000"/>
              <a:gd name="connsiteY7" fmla="*/ 4100512 h 5467349"/>
              <a:gd name="connsiteX8" fmla="*/ 7777163 w 9144000"/>
              <a:gd name="connsiteY8" fmla="*/ 5467349 h 5467349"/>
              <a:gd name="connsiteX9" fmla="*/ 1366837 w 9144000"/>
              <a:gd name="connsiteY9" fmla="*/ 5467349 h 5467349"/>
              <a:gd name="connsiteX10" fmla="*/ 1366837 w 9144000"/>
              <a:gd name="connsiteY10" fmla="*/ 4100512 h 5467349"/>
              <a:gd name="connsiteX11" fmla="*/ 0 w 9144000"/>
              <a:gd name="connsiteY11" fmla="*/ 4100512 h 5467349"/>
              <a:gd name="connsiteX12" fmla="*/ 0 w 9144000"/>
              <a:gd name="connsiteY12" fmla="*/ 1366837 h 5467349"/>
              <a:gd name="connsiteX0" fmla="*/ 4763 w 9148763"/>
              <a:gd name="connsiteY0" fmla="*/ 1366837 h 5467349"/>
              <a:gd name="connsiteX1" fmla="*/ 0 w 9148763"/>
              <a:gd name="connsiteY1" fmla="*/ 1099 h 5467349"/>
              <a:gd name="connsiteX2" fmla="*/ 1371600 w 9148763"/>
              <a:gd name="connsiteY2" fmla="*/ 0 h 5467349"/>
              <a:gd name="connsiteX3" fmla="*/ 7781926 w 9148763"/>
              <a:gd name="connsiteY3" fmla="*/ 0 h 5467349"/>
              <a:gd name="connsiteX4" fmla="*/ 7781926 w 9148763"/>
              <a:gd name="connsiteY4" fmla="*/ 1366837 h 5467349"/>
              <a:gd name="connsiteX5" fmla="*/ 9148763 w 9148763"/>
              <a:gd name="connsiteY5" fmla="*/ 1366837 h 5467349"/>
              <a:gd name="connsiteX6" fmla="*/ 9148763 w 9148763"/>
              <a:gd name="connsiteY6" fmla="*/ 4100512 h 5467349"/>
              <a:gd name="connsiteX7" fmla="*/ 7781926 w 9148763"/>
              <a:gd name="connsiteY7" fmla="*/ 4100512 h 5467349"/>
              <a:gd name="connsiteX8" fmla="*/ 7781926 w 9148763"/>
              <a:gd name="connsiteY8" fmla="*/ 5467349 h 5467349"/>
              <a:gd name="connsiteX9" fmla="*/ 1371600 w 9148763"/>
              <a:gd name="connsiteY9" fmla="*/ 5467349 h 5467349"/>
              <a:gd name="connsiteX10" fmla="*/ 1371600 w 9148763"/>
              <a:gd name="connsiteY10" fmla="*/ 4100512 h 5467349"/>
              <a:gd name="connsiteX11" fmla="*/ 4763 w 9148763"/>
              <a:gd name="connsiteY11" fmla="*/ 4100512 h 5467349"/>
              <a:gd name="connsiteX12" fmla="*/ 4763 w 9148763"/>
              <a:gd name="connsiteY12" fmla="*/ 1366837 h 5467349"/>
              <a:gd name="connsiteX0" fmla="*/ 33 w 9144033"/>
              <a:gd name="connsiteY0" fmla="*/ 1366837 h 5467349"/>
              <a:gd name="connsiteX1" fmla="*/ 54802 w 9144033"/>
              <a:gd name="connsiteY1" fmla="*/ 39199 h 5467349"/>
              <a:gd name="connsiteX2" fmla="*/ 1366870 w 9144033"/>
              <a:gd name="connsiteY2" fmla="*/ 0 h 5467349"/>
              <a:gd name="connsiteX3" fmla="*/ 7777196 w 9144033"/>
              <a:gd name="connsiteY3" fmla="*/ 0 h 5467349"/>
              <a:gd name="connsiteX4" fmla="*/ 7777196 w 9144033"/>
              <a:gd name="connsiteY4" fmla="*/ 1366837 h 5467349"/>
              <a:gd name="connsiteX5" fmla="*/ 9144033 w 9144033"/>
              <a:gd name="connsiteY5" fmla="*/ 1366837 h 5467349"/>
              <a:gd name="connsiteX6" fmla="*/ 9144033 w 9144033"/>
              <a:gd name="connsiteY6" fmla="*/ 4100512 h 5467349"/>
              <a:gd name="connsiteX7" fmla="*/ 7777196 w 9144033"/>
              <a:gd name="connsiteY7" fmla="*/ 4100512 h 5467349"/>
              <a:gd name="connsiteX8" fmla="*/ 7777196 w 9144033"/>
              <a:gd name="connsiteY8" fmla="*/ 5467349 h 5467349"/>
              <a:gd name="connsiteX9" fmla="*/ 1366870 w 9144033"/>
              <a:gd name="connsiteY9" fmla="*/ 5467349 h 5467349"/>
              <a:gd name="connsiteX10" fmla="*/ 1366870 w 9144033"/>
              <a:gd name="connsiteY10" fmla="*/ 4100512 h 5467349"/>
              <a:gd name="connsiteX11" fmla="*/ 33 w 9144033"/>
              <a:gd name="connsiteY11" fmla="*/ 4100512 h 5467349"/>
              <a:gd name="connsiteX12" fmla="*/ 33 w 9144033"/>
              <a:gd name="connsiteY12" fmla="*/ 1366837 h 5467349"/>
              <a:gd name="connsiteX0" fmla="*/ 458 w 9144458"/>
              <a:gd name="connsiteY0" fmla="*/ 1368119 h 5468631"/>
              <a:gd name="connsiteX1" fmla="*/ 458 w 9144458"/>
              <a:gd name="connsiteY1" fmla="*/ 0 h 5468631"/>
              <a:gd name="connsiteX2" fmla="*/ 1367295 w 9144458"/>
              <a:gd name="connsiteY2" fmla="*/ 1282 h 5468631"/>
              <a:gd name="connsiteX3" fmla="*/ 7777621 w 9144458"/>
              <a:gd name="connsiteY3" fmla="*/ 1282 h 5468631"/>
              <a:gd name="connsiteX4" fmla="*/ 7777621 w 9144458"/>
              <a:gd name="connsiteY4" fmla="*/ 1368119 h 5468631"/>
              <a:gd name="connsiteX5" fmla="*/ 9144458 w 9144458"/>
              <a:gd name="connsiteY5" fmla="*/ 1368119 h 5468631"/>
              <a:gd name="connsiteX6" fmla="*/ 9144458 w 9144458"/>
              <a:gd name="connsiteY6" fmla="*/ 4101794 h 5468631"/>
              <a:gd name="connsiteX7" fmla="*/ 7777621 w 9144458"/>
              <a:gd name="connsiteY7" fmla="*/ 4101794 h 5468631"/>
              <a:gd name="connsiteX8" fmla="*/ 7777621 w 9144458"/>
              <a:gd name="connsiteY8" fmla="*/ 5468631 h 5468631"/>
              <a:gd name="connsiteX9" fmla="*/ 1367295 w 9144458"/>
              <a:gd name="connsiteY9" fmla="*/ 5468631 h 5468631"/>
              <a:gd name="connsiteX10" fmla="*/ 1367295 w 9144458"/>
              <a:gd name="connsiteY10" fmla="*/ 4101794 h 5468631"/>
              <a:gd name="connsiteX11" fmla="*/ 458 w 9144458"/>
              <a:gd name="connsiteY11" fmla="*/ 4101794 h 5468631"/>
              <a:gd name="connsiteX12" fmla="*/ 458 w 9144458"/>
              <a:gd name="connsiteY12" fmla="*/ 1368119 h 5468631"/>
              <a:gd name="connsiteX0" fmla="*/ 458 w 9146840"/>
              <a:gd name="connsiteY0" fmla="*/ 1369219 h 5469731"/>
              <a:gd name="connsiteX1" fmla="*/ 458 w 9146840"/>
              <a:gd name="connsiteY1" fmla="*/ 1100 h 5469731"/>
              <a:gd name="connsiteX2" fmla="*/ 1367295 w 9146840"/>
              <a:gd name="connsiteY2" fmla="*/ 2382 h 5469731"/>
              <a:gd name="connsiteX3" fmla="*/ 7777621 w 9146840"/>
              <a:gd name="connsiteY3" fmla="*/ 2382 h 5469731"/>
              <a:gd name="connsiteX4" fmla="*/ 9146840 w 9146840"/>
              <a:gd name="connsiteY4" fmla="*/ 0 h 5469731"/>
              <a:gd name="connsiteX5" fmla="*/ 9144458 w 9146840"/>
              <a:gd name="connsiteY5" fmla="*/ 1369219 h 5469731"/>
              <a:gd name="connsiteX6" fmla="*/ 9144458 w 9146840"/>
              <a:gd name="connsiteY6" fmla="*/ 4102894 h 5469731"/>
              <a:gd name="connsiteX7" fmla="*/ 7777621 w 9146840"/>
              <a:gd name="connsiteY7" fmla="*/ 4102894 h 5469731"/>
              <a:gd name="connsiteX8" fmla="*/ 7777621 w 9146840"/>
              <a:gd name="connsiteY8" fmla="*/ 5469731 h 5469731"/>
              <a:gd name="connsiteX9" fmla="*/ 1367295 w 9146840"/>
              <a:gd name="connsiteY9" fmla="*/ 5469731 h 5469731"/>
              <a:gd name="connsiteX10" fmla="*/ 1367295 w 9146840"/>
              <a:gd name="connsiteY10" fmla="*/ 4102894 h 5469731"/>
              <a:gd name="connsiteX11" fmla="*/ 458 w 9146840"/>
              <a:gd name="connsiteY11" fmla="*/ 4102894 h 5469731"/>
              <a:gd name="connsiteX12" fmla="*/ 458 w 9146840"/>
              <a:gd name="connsiteY12" fmla="*/ 1369219 h 5469731"/>
              <a:gd name="connsiteX0" fmla="*/ 458 w 9146840"/>
              <a:gd name="connsiteY0" fmla="*/ 1369219 h 5469731"/>
              <a:gd name="connsiteX1" fmla="*/ 458 w 9146840"/>
              <a:gd name="connsiteY1" fmla="*/ 1100 h 5469731"/>
              <a:gd name="connsiteX2" fmla="*/ 1367295 w 9146840"/>
              <a:gd name="connsiteY2" fmla="*/ 2382 h 5469731"/>
              <a:gd name="connsiteX3" fmla="*/ 7777621 w 9146840"/>
              <a:gd name="connsiteY3" fmla="*/ 2382 h 5469731"/>
              <a:gd name="connsiteX4" fmla="*/ 9146840 w 9146840"/>
              <a:gd name="connsiteY4" fmla="*/ 0 h 5469731"/>
              <a:gd name="connsiteX5" fmla="*/ 9144458 w 9146840"/>
              <a:gd name="connsiteY5" fmla="*/ 1369219 h 5469731"/>
              <a:gd name="connsiteX6" fmla="*/ 9144458 w 9146840"/>
              <a:gd name="connsiteY6" fmla="*/ 4102894 h 5469731"/>
              <a:gd name="connsiteX7" fmla="*/ 7777621 w 9146840"/>
              <a:gd name="connsiteY7" fmla="*/ 4102894 h 5469731"/>
              <a:gd name="connsiteX8" fmla="*/ 7777621 w 9146840"/>
              <a:gd name="connsiteY8" fmla="*/ 5360194 h 5469731"/>
              <a:gd name="connsiteX9" fmla="*/ 1367295 w 9146840"/>
              <a:gd name="connsiteY9" fmla="*/ 5469731 h 5469731"/>
              <a:gd name="connsiteX10" fmla="*/ 1367295 w 9146840"/>
              <a:gd name="connsiteY10" fmla="*/ 4102894 h 5469731"/>
              <a:gd name="connsiteX11" fmla="*/ 458 w 9146840"/>
              <a:gd name="connsiteY11" fmla="*/ 4102894 h 5469731"/>
              <a:gd name="connsiteX12" fmla="*/ 458 w 9146840"/>
              <a:gd name="connsiteY12" fmla="*/ 1369219 h 5469731"/>
              <a:gd name="connsiteX0" fmla="*/ 458 w 9146840"/>
              <a:gd name="connsiteY0" fmla="*/ 1369219 h 5360194"/>
              <a:gd name="connsiteX1" fmla="*/ 458 w 9146840"/>
              <a:gd name="connsiteY1" fmla="*/ 1100 h 5360194"/>
              <a:gd name="connsiteX2" fmla="*/ 1367295 w 9146840"/>
              <a:gd name="connsiteY2" fmla="*/ 2382 h 5360194"/>
              <a:gd name="connsiteX3" fmla="*/ 7777621 w 9146840"/>
              <a:gd name="connsiteY3" fmla="*/ 2382 h 5360194"/>
              <a:gd name="connsiteX4" fmla="*/ 9146840 w 9146840"/>
              <a:gd name="connsiteY4" fmla="*/ 0 h 5360194"/>
              <a:gd name="connsiteX5" fmla="*/ 9144458 w 9146840"/>
              <a:gd name="connsiteY5" fmla="*/ 1369219 h 5360194"/>
              <a:gd name="connsiteX6" fmla="*/ 9144458 w 9146840"/>
              <a:gd name="connsiteY6" fmla="*/ 4102894 h 5360194"/>
              <a:gd name="connsiteX7" fmla="*/ 7777621 w 9146840"/>
              <a:gd name="connsiteY7" fmla="*/ 4102894 h 5360194"/>
              <a:gd name="connsiteX8" fmla="*/ 7777621 w 9146840"/>
              <a:gd name="connsiteY8" fmla="*/ 5360194 h 5360194"/>
              <a:gd name="connsiteX9" fmla="*/ 1367295 w 9146840"/>
              <a:gd name="connsiteY9" fmla="*/ 5360194 h 5360194"/>
              <a:gd name="connsiteX10" fmla="*/ 1367295 w 9146840"/>
              <a:gd name="connsiteY10" fmla="*/ 4102894 h 5360194"/>
              <a:gd name="connsiteX11" fmla="*/ 458 w 9146840"/>
              <a:gd name="connsiteY11" fmla="*/ 4102894 h 5360194"/>
              <a:gd name="connsiteX12" fmla="*/ 458 w 9146840"/>
              <a:gd name="connsiteY12" fmla="*/ 1369219 h 5360194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77621 w 9146840"/>
              <a:gd name="connsiteY7" fmla="*/ 4102894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4102894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77621 w 9146840"/>
              <a:gd name="connsiteY7" fmla="*/ 4102894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80003 w 9146840"/>
              <a:gd name="connsiteY7" fmla="*/ 5467350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5472112 h 5472113"/>
              <a:gd name="connsiteX7" fmla="*/ 7780003 w 9146840"/>
              <a:gd name="connsiteY7" fmla="*/ 5467350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5472112 h 5472113"/>
              <a:gd name="connsiteX7" fmla="*/ 7780003 w 9146840"/>
              <a:gd name="connsiteY7" fmla="*/ 5469731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1367295 w 9146840"/>
              <a:gd name="connsiteY9" fmla="*/ 5360194 h 5472112"/>
              <a:gd name="connsiteX10" fmla="*/ 498138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2902 w 9146840"/>
              <a:gd name="connsiteY9" fmla="*/ 5362576 h 5472112"/>
              <a:gd name="connsiteX10" fmla="*/ 498138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2902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8644397 w 9146840"/>
              <a:gd name="connsiteY7" fmla="*/ 5472112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8644397 w 9146840"/>
              <a:gd name="connsiteY7" fmla="*/ 5472112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72112 h 5472112"/>
              <a:gd name="connsiteX12" fmla="*/ 458 w 9146840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2443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2443 w 9148764"/>
              <a:gd name="connsiteY10" fmla="*/ 5467351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0061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69731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0061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69732"/>
              <a:gd name="connsiteX1" fmla="*/ 2382 w 9148764"/>
              <a:gd name="connsiteY1" fmla="*/ 1100 h 5469732"/>
              <a:gd name="connsiteX2" fmla="*/ 1369219 w 9148764"/>
              <a:gd name="connsiteY2" fmla="*/ 2382 h 5469732"/>
              <a:gd name="connsiteX3" fmla="*/ 7779545 w 9148764"/>
              <a:gd name="connsiteY3" fmla="*/ 2382 h 5469732"/>
              <a:gd name="connsiteX4" fmla="*/ 9148764 w 9148764"/>
              <a:gd name="connsiteY4" fmla="*/ 0 h 5469732"/>
              <a:gd name="connsiteX5" fmla="*/ 9146382 w 9148764"/>
              <a:gd name="connsiteY5" fmla="*/ 1369219 h 5469732"/>
              <a:gd name="connsiteX6" fmla="*/ 9146382 w 9148764"/>
              <a:gd name="connsiteY6" fmla="*/ 5469731 h 5469732"/>
              <a:gd name="connsiteX7" fmla="*/ 8646321 w 9148764"/>
              <a:gd name="connsiteY7" fmla="*/ 5469731 h 5469732"/>
              <a:gd name="connsiteX8" fmla="*/ 8648701 w 9148764"/>
              <a:gd name="connsiteY8" fmla="*/ 5360194 h 5469732"/>
              <a:gd name="connsiteX9" fmla="*/ 502445 w 9148764"/>
              <a:gd name="connsiteY9" fmla="*/ 5362576 h 5469732"/>
              <a:gd name="connsiteX10" fmla="*/ 500061 w 9148764"/>
              <a:gd name="connsiteY10" fmla="*/ 5469732 h 5469732"/>
              <a:gd name="connsiteX11" fmla="*/ 0 w 9148764"/>
              <a:gd name="connsiteY11" fmla="*/ 5467350 h 5469732"/>
              <a:gd name="connsiteX12" fmla="*/ 2382 w 9148764"/>
              <a:gd name="connsiteY12" fmla="*/ 1369219 h 5469732"/>
              <a:gd name="connsiteX0" fmla="*/ 459 w 9146841"/>
              <a:gd name="connsiteY0" fmla="*/ 1369219 h 5469732"/>
              <a:gd name="connsiteX1" fmla="*/ 459 w 9146841"/>
              <a:gd name="connsiteY1" fmla="*/ 1100 h 5469732"/>
              <a:gd name="connsiteX2" fmla="*/ 1367296 w 9146841"/>
              <a:gd name="connsiteY2" fmla="*/ 2382 h 5469732"/>
              <a:gd name="connsiteX3" fmla="*/ 7777622 w 9146841"/>
              <a:gd name="connsiteY3" fmla="*/ 2382 h 5469732"/>
              <a:gd name="connsiteX4" fmla="*/ 9146841 w 9146841"/>
              <a:gd name="connsiteY4" fmla="*/ 0 h 5469732"/>
              <a:gd name="connsiteX5" fmla="*/ 9144459 w 9146841"/>
              <a:gd name="connsiteY5" fmla="*/ 1369219 h 5469732"/>
              <a:gd name="connsiteX6" fmla="*/ 9144459 w 9146841"/>
              <a:gd name="connsiteY6" fmla="*/ 5469731 h 5469732"/>
              <a:gd name="connsiteX7" fmla="*/ 8644398 w 9146841"/>
              <a:gd name="connsiteY7" fmla="*/ 5469731 h 5469732"/>
              <a:gd name="connsiteX8" fmla="*/ 8646778 w 9146841"/>
              <a:gd name="connsiteY8" fmla="*/ 5360194 h 5469732"/>
              <a:gd name="connsiteX9" fmla="*/ 500522 w 9146841"/>
              <a:gd name="connsiteY9" fmla="*/ 5362576 h 5469732"/>
              <a:gd name="connsiteX10" fmla="*/ 498138 w 9146841"/>
              <a:gd name="connsiteY10" fmla="*/ 5469732 h 5469732"/>
              <a:gd name="connsiteX11" fmla="*/ 458 w 9146841"/>
              <a:gd name="connsiteY11" fmla="*/ 5467350 h 5469732"/>
              <a:gd name="connsiteX12" fmla="*/ 459 w 9146841"/>
              <a:gd name="connsiteY12" fmla="*/ 1369219 h 5469732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0522 w 9146841"/>
              <a:gd name="connsiteY9" fmla="*/ 5362576 h 5469731"/>
              <a:gd name="connsiteX10" fmla="*/ 498138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0522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2903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7350 h 5469731"/>
              <a:gd name="connsiteX8" fmla="*/ 8646778 w 9146841"/>
              <a:gd name="connsiteY8" fmla="*/ 5360194 h 5469731"/>
              <a:gd name="connsiteX9" fmla="*/ 502903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4398 w 9146841"/>
              <a:gd name="connsiteY7" fmla="*/ 5467350 h 5467351"/>
              <a:gd name="connsiteX8" fmla="*/ 8646778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46778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44396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0194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4968 h 5469731"/>
              <a:gd name="connsiteX7" fmla="*/ 8642016 w 9146841"/>
              <a:gd name="connsiteY7" fmla="*/ 5469731 h 5469731"/>
              <a:gd name="connsiteX8" fmla="*/ 8639633 w 9146841"/>
              <a:gd name="connsiteY8" fmla="*/ 5364956 h 5469731"/>
              <a:gd name="connsiteX9" fmla="*/ 502903 w 9146841"/>
              <a:gd name="connsiteY9" fmla="*/ 5364958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7337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6841" h="5467351">
                <a:moveTo>
                  <a:pt x="459" y="1369219"/>
                </a:moveTo>
                <a:cubicBezTo>
                  <a:pt x="-1129" y="913973"/>
                  <a:pt x="2047" y="456346"/>
                  <a:pt x="459" y="1100"/>
                </a:cubicBezTo>
                <a:lnTo>
                  <a:pt x="1367296" y="2382"/>
                </a:lnTo>
                <a:lnTo>
                  <a:pt x="7777622" y="2382"/>
                </a:lnTo>
                <a:lnTo>
                  <a:pt x="9146841" y="0"/>
                </a:lnTo>
                <a:lnTo>
                  <a:pt x="9144459" y="1369219"/>
                </a:lnTo>
                <a:lnTo>
                  <a:pt x="9144459" y="5464968"/>
                </a:lnTo>
                <a:lnTo>
                  <a:pt x="8642016" y="5467350"/>
                </a:lnTo>
                <a:cubicBezTo>
                  <a:pt x="8642809" y="5430044"/>
                  <a:pt x="8638840" y="5404643"/>
                  <a:pt x="8639633" y="5367337"/>
                </a:cubicBezTo>
                <a:lnTo>
                  <a:pt x="502903" y="5364958"/>
                </a:lnTo>
                <a:cubicBezTo>
                  <a:pt x="502109" y="5400677"/>
                  <a:pt x="501314" y="5431632"/>
                  <a:pt x="500520" y="5467351"/>
                </a:cubicBezTo>
                <a:lnTo>
                  <a:pt x="458" y="5467350"/>
                </a:lnTo>
                <a:cubicBezTo>
                  <a:pt x="458" y="4099719"/>
                  <a:pt x="459" y="2736850"/>
                  <a:pt x="459" y="1369219"/>
                </a:cubicBezTo>
                <a:close/>
              </a:path>
            </a:pathLst>
          </a:custGeom>
        </p:spPr>
        <p:txBody>
          <a:bodyPr/>
          <a:lstStyle/>
          <a:p>
            <a:endParaRPr lang="cs-CZ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64634" y="5357813"/>
            <a:ext cx="10862733" cy="218586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Dlouhý název příslušné prezentace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662518" y="5554801"/>
            <a:ext cx="8071131" cy="496425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FDA659F3-E0E5-4EEC-AB02-274F298146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88" y="6328800"/>
            <a:ext cx="251066" cy="19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Dlouhý název příslušné prezentace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285A7275-125F-418D-8ABA-25F4A56B37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871" y="6328800"/>
            <a:ext cx="251066" cy="19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0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4890DAF-EDDE-4119-90E1-92F2070C6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327369"/>
            <a:ext cx="1212619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70C89B5-F99E-44E6-9CB8-D93761BA4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9081" y="6327369"/>
            <a:ext cx="7656928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Dlouhý název příslušné prezentace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4DD523-862E-439A-AAE3-DD7717270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534" y="6327369"/>
            <a:ext cx="641417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B566717-2455-4C32-AFA7-C9D221F2B5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75" y="6328800"/>
            <a:ext cx="251066" cy="19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1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3915" y="1509712"/>
            <a:ext cx="6114035" cy="1919288"/>
          </a:xfrm>
        </p:spPr>
        <p:txBody>
          <a:bodyPr anchor="t" anchorCtr="0"/>
          <a:lstStyle>
            <a:lvl1pPr marL="252000" indent="-252000" algn="r">
              <a:buClrTx/>
              <a:buFont typeface="Verdana" pitchFamily="34" charset="0"/>
              <a:buChar char="—"/>
              <a:defRPr sz="1500" b="1">
                <a:solidFill>
                  <a:schemeClr val="tx1"/>
                </a:solidFill>
              </a:defRPr>
            </a:lvl1pPr>
            <a:lvl2pPr marL="504000" indent="-252000" algn="r">
              <a:buClrTx/>
              <a:buFont typeface="Verdana" pitchFamily="34" charset="0"/>
              <a:buChar char="—"/>
              <a:defRPr sz="1500" b="0">
                <a:solidFill>
                  <a:schemeClr val="tx1"/>
                </a:solidFill>
              </a:defRPr>
            </a:lvl2pPr>
            <a:lvl3pPr marL="756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3pPr>
            <a:lvl4pPr marL="972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4pPr>
            <a:lvl5pPr marL="1188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5pPr>
            <a:lvl6pPr marL="1404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6pPr>
            <a:lvl7pPr marL="1620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7pPr>
            <a:lvl8pPr marL="1836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8pPr>
            <a:lvl9pPr marL="2052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cs-CZ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62518" y="6327368"/>
            <a:ext cx="10875433" cy="221070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423915" y="357188"/>
            <a:ext cx="6114036" cy="803524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658284" y="5570625"/>
            <a:ext cx="10875433" cy="496800"/>
          </a:xfrm>
        </p:spPr>
        <p:txBody>
          <a:bodyPr anchor="t" anchorCtr="0"/>
          <a:lstStyle>
            <a:lvl1pPr marL="216000" indent="-216000">
              <a:buClrTx/>
              <a:defRPr sz="1100" b="0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38ADB5B-E708-4BEC-88FA-008B45CFB0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8" y="432000"/>
            <a:ext cx="1713673" cy="63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711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Print (Eco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3915" y="1509712"/>
            <a:ext cx="6114035" cy="1919288"/>
          </a:xfrm>
        </p:spPr>
        <p:txBody>
          <a:bodyPr anchor="t" anchorCtr="0"/>
          <a:lstStyle>
            <a:lvl1pPr marL="252000" indent="-252000" algn="r">
              <a:buClrTx/>
              <a:buFont typeface="Verdana" pitchFamily="34" charset="0"/>
              <a:buChar char="—"/>
              <a:defRPr sz="1500" b="1">
                <a:solidFill>
                  <a:schemeClr val="bg1"/>
                </a:solidFill>
              </a:defRPr>
            </a:lvl1pPr>
            <a:lvl2pPr marL="504000" indent="-252000" algn="r">
              <a:buClrTx/>
              <a:buFont typeface="Verdana" pitchFamily="34" charset="0"/>
              <a:buChar char="—"/>
              <a:defRPr sz="1500" b="0">
                <a:solidFill>
                  <a:schemeClr val="bg1"/>
                </a:solidFill>
              </a:defRPr>
            </a:lvl2pPr>
            <a:lvl3pPr marL="756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3pPr>
            <a:lvl4pPr marL="972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4pPr>
            <a:lvl5pPr marL="1188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5pPr>
            <a:lvl6pPr marL="1404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6pPr>
            <a:lvl7pPr marL="1620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7pPr>
            <a:lvl8pPr marL="1836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8pPr>
            <a:lvl9pPr marL="2052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cs-CZ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62518" y="6327368"/>
            <a:ext cx="10875433" cy="221070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423915" y="357188"/>
            <a:ext cx="6114036" cy="80352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658284" y="5570625"/>
            <a:ext cx="10875433" cy="496800"/>
          </a:xfrm>
        </p:spPr>
        <p:txBody>
          <a:bodyPr anchor="t" anchorCtr="0"/>
          <a:lstStyle>
            <a:lvl1pPr marL="216000" indent="-216000">
              <a:buClrTx/>
              <a:defRPr sz="1100" b="0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3D5F0F1-7859-4232-AD1A-45A8B2BF7E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075" y="432000"/>
            <a:ext cx="1713673" cy="63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53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ovaný graf nebo jiná vlastní animace hlavního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518" y="1509714"/>
            <a:ext cx="8103491" cy="4061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62518" y="5697289"/>
            <a:ext cx="10875433" cy="370137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62518" y="360000"/>
            <a:ext cx="8103491" cy="8007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Dlouhý název příslušné prezentace</a:t>
            </a:r>
          </a:p>
        </p:txBody>
      </p:sp>
    </p:spTree>
    <p:extLst>
      <p:ext uri="{BB962C8B-B14F-4D97-AF65-F5344CB8AC3E}">
        <p14:creationId xmlns:p14="http://schemas.microsoft.com/office/powerpoint/2010/main" val="136029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fotografie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518" y="3429000"/>
            <a:ext cx="10875433" cy="21422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Dlouhý název příslušné prezentace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62518" y="5697289"/>
            <a:ext cx="10875433" cy="370137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62518" y="360000"/>
            <a:ext cx="10875433" cy="8007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45583" y="1509713"/>
            <a:ext cx="3359151" cy="1692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337051" y="1509713"/>
            <a:ext cx="3517900" cy="1692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187268" y="1509713"/>
            <a:ext cx="3350683" cy="1692000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981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1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1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15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6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4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3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8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7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15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6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5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>
        <p:tmplLst>
          <p:tmpl lvl="1">
            <p:tnLst>
              <p:par>
                <p:cTn presetID="10" presetClass="entr" presetSubtype="0" fill="hold" nodeType="after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6">
            <p:tnLst>
              <p:par>
                <p:cTn presetID="10" presetClass="entr" presetSubtype="0" fill="hold" nodeType="after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7">
            <p:tnLst>
              <p:par>
                <p:cTn presetID="10" presetClass="entr" presetSubtype="0" fill="hold" nodeType="after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8">
            <p:tnLst>
              <p:par>
                <p:cTn presetID="10" presetClass="entr" presetSubtype="0" fill="hold" nodeType="after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9">
            <p:tnLst>
              <p:par>
                <p:cTn presetID="10" presetClass="entr" presetSubtype="0" fill="hold" nodeType="after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 bldLvl="5">
        <p:tmplLst>
          <p:tmpl lvl="1">
            <p:tnLst>
              <p:par>
                <p:cTn presetID="10" presetClass="entr" presetSubtype="0" fill="hold" nodeType="after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6">
            <p:tnLst>
              <p:par>
                <p:cTn presetID="10" presetClass="entr" presetSubtype="0" fill="hold" nodeType="after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7">
            <p:tnLst>
              <p:par>
                <p:cTn presetID="10" presetClass="entr" presetSubtype="0" fill="hold" nodeType="after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8">
            <p:tnLst>
              <p:par>
                <p:cTn presetID="10" presetClass="entr" presetSubtype="0" fill="hold" nodeType="after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9">
            <p:tnLst>
              <p:par>
                <p:cTn presetID="10" presetClass="entr" presetSubtype="0" fill="hold" nodeType="after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9" grpId="0"/>
      <p:bldP spid="13" grpId="0"/>
      <p:bldP spid="16" grpId="0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ěžný předěl s fotografi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-613" y="-2383"/>
            <a:ext cx="12195788" cy="5469733"/>
          </a:xfrm>
          <a:custGeom>
            <a:avLst/>
            <a:gdLst>
              <a:gd name="connsiteX0" fmla="*/ 0 w 9144000"/>
              <a:gd name="connsiteY0" fmla="*/ 1366837 h 5467349"/>
              <a:gd name="connsiteX1" fmla="*/ 1366837 w 9144000"/>
              <a:gd name="connsiteY1" fmla="*/ 1366837 h 5467349"/>
              <a:gd name="connsiteX2" fmla="*/ 1366837 w 9144000"/>
              <a:gd name="connsiteY2" fmla="*/ 0 h 5467349"/>
              <a:gd name="connsiteX3" fmla="*/ 7777163 w 9144000"/>
              <a:gd name="connsiteY3" fmla="*/ 0 h 5467349"/>
              <a:gd name="connsiteX4" fmla="*/ 7777163 w 9144000"/>
              <a:gd name="connsiteY4" fmla="*/ 1366837 h 5467349"/>
              <a:gd name="connsiteX5" fmla="*/ 9144000 w 9144000"/>
              <a:gd name="connsiteY5" fmla="*/ 1366837 h 5467349"/>
              <a:gd name="connsiteX6" fmla="*/ 9144000 w 9144000"/>
              <a:gd name="connsiteY6" fmla="*/ 4100512 h 5467349"/>
              <a:gd name="connsiteX7" fmla="*/ 7777163 w 9144000"/>
              <a:gd name="connsiteY7" fmla="*/ 4100512 h 5467349"/>
              <a:gd name="connsiteX8" fmla="*/ 7777163 w 9144000"/>
              <a:gd name="connsiteY8" fmla="*/ 5467349 h 5467349"/>
              <a:gd name="connsiteX9" fmla="*/ 1366837 w 9144000"/>
              <a:gd name="connsiteY9" fmla="*/ 5467349 h 5467349"/>
              <a:gd name="connsiteX10" fmla="*/ 1366837 w 9144000"/>
              <a:gd name="connsiteY10" fmla="*/ 4100512 h 5467349"/>
              <a:gd name="connsiteX11" fmla="*/ 0 w 9144000"/>
              <a:gd name="connsiteY11" fmla="*/ 4100512 h 5467349"/>
              <a:gd name="connsiteX12" fmla="*/ 0 w 9144000"/>
              <a:gd name="connsiteY12" fmla="*/ 1366837 h 5467349"/>
              <a:gd name="connsiteX0" fmla="*/ 4763 w 9148763"/>
              <a:gd name="connsiteY0" fmla="*/ 1366837 h 5467349"/>
              <a:gd name="connsiteX1" fmla="*/ 0 w 9148763"/>
              <a:gd name="connsiteY1" fmla="*/ 1099 h 5467349"/>
              <a:gd name="connsiteX2" fmla="*/ 1371600 w 9148763"/>
              <a:gd name="connsiteY2" fmla="*/ 0 h 5467349"/>
              <a:gd name="connsiteX3" fmla="*/ 7781926 w 9148763"/>
              <a:gd name="connsiteY3" fmla="*/ 0 h 5467349"/>
              <a:gd name="connsiteX4" fmla="*/ 7781926 w 9148763"/>
              <a:gd name="connsiteY4" fmla="*/ 1366837 h 5467349"/>
              <a:gd name="connsiteX5" fmla="*/ 9148763 w 9148763"/>
              <a:gd name="connsiteY5" fmla="*/ 1366837 h 5467349"/>
              <a:gd name="connsiteX6" fmla="*/ 9148763 w 9148763"/>
              <a:gd name="connsiteY6" fmla="*/ 4100512 h 5467349"/>
              <a:gd name="connsiteX7" fmla="*/ 7781926 w 9148763"/>
              <a:gd name="connsiteY7" fmla="*/ 4100512 h 5467349"/>
              <a:gd name="connsiteX8" fmla="*/ 7781926 w 9148763"/>
              <a:gd name="connsiteY8" fmla="*/ 5467349 h 5467349"/>
              <a:gd name="connsiteX9" fmla="*/ 1371600 w 9148763"/>
              <a:gd name="connsiteY9" fmla="*/ 5467349 h 5467349"/>
              <a:gd name="connsiteX10" fmla="*/ 1371600 w 9148763"/>
              <a:gd name="connsiteY10" fmla="*/ 4100512 h 5467349"/>
              <a:gd name="connsiteX11" fmla="*/ 4763 w 9148763"/>
              <a:gd name="connsiteY11" fmla="*/ 4100512 h 5467349"/>
              <a:gd name="connsiteX12" fmla="*/ 4763 w 9148763"/>
              <a:gd name="connsiteY12" fmla="*/ 1366837 h 5467349"/>
              <a:gd name="connsiteX0" fmla="*/ 33 w 9144033"/>
              <a:gd name="connsiteY0" fmla="*/ 1366837 h 5467349"/>
              <a:gd name="connsiteX1" fmla="*/ 54802 w 9144033"/>
              <a:gd name="connsiteY1" fmla="*/ 39199 h 5467349"/>
              <a:gd name="connsiteX2" fmla="*/ 1366870 w 9144033"/>
              <a:gd name="connsiteY2" fmla="*/ 0 h 5467349"/>
              <a:gd name="connsiteX3" fmla="*/ 7777196 w 9144033"/>
              <a:gd name="connsiteY3" fmla="*/ 0 h 5467349"/>
              <a:gd name="connsiteX4" fmla="*/ 7777196 w 9144033"/>
              <a:gd name="connsiteY4" fmla="*/ 1366837 h 5467349"/>
              <a:gd name="connsiteX5" fmla="*/ 9144033 w 9144033"/>
              <a:gd name="connsiteY5" fmla="*/ 1366837 h 5467349"/>
              <a:gd name="connsiteX6" fmla="*/ 9144033 w 9144033"/>
              <a:gd name="connsiteY6" fmla="*/ 4100512 h 5467349"/>
              <a:gd name="connsiteX7" fmla="*/ 7777196 w 9144033"/>
              <a:gd name="connsiteY7" fmla="*/ 4100512 h 5467349"/>
              <a:gd name="connsiteX8" fmla="*/ 7777196 w 9144033"/>
              <a:gd name="connsiteY8" fmla="*/ 5467349 h 5467349"/>
              <a:gd name="connsiteX9" fmla="*/ 1366870 w 9144033"/>
              <a:gd name="connsiteY9" fmla="*/ 5467349 h 5467349"/>
              <a:gd name="connsiteX10" fmla="*/ 1366870 w 9144033"/>
              <a:gd name="connsiteY10" fmla="*/ 4100512 h 5467349"/>
              <a:gd name="connsiteX11" fmla="*/ 33 w 9144033"/>
              <a:gd name="connsiteY11" fmla="*/ 4100512 h 5467349"/>
              <a:gd name="connsiteX12" fmla="*/ 33 w 9144033"/>
              <a:gd name="connsiteY12" fmla="*/ 1366837 h 5467349"/>
              <a:gd name="connsiteX0" fmla="*/ 458 w 9144458"/>
              <a:gd name="connsiteY0" fmla="*/ 1368119 h 5468631"/>
              <a:gd name="connsiteX1" fmla="*/ 458 w 9144458"/>
              <a:gd name="connsiteY1" fmla="*/ 0 h 5468631"/>
              <a:gd name="connsiteX2" fmla="*/ 1367295 w 9144458"/>
              <a:gd name="connsiteY2" fmla="*/ 1282 h 5468631"/>
              <a:gd name="connsiteX3" fmla="*/ 7777621 w 9144458"/>
              <a:gd name="connsiteY3" fmla="*/ 1282 h 5468631"/>
              <a:gd name="connsiteX4" fmla="*/ 7777621 w 9144458"/>
              <a:gd name="connsiteY4" fmla="*/ 1368119 h 5468631"/>
              <a:gd name="connsiteX5" fmla="*/ 9144458 w 9144458"/>
              <a:gd name="connsiteY5" fmla="*/ 1368119 h 5468631"/>
              <a:gd name="connsiteX6" fmla="*/ 9144458 w 9144458"/>
              <a:gd name="connsiteY6" fmla="*/ 4101794 h 5468631"/>
              <a:gd name="connsiteX7" fmla="*/ 7777621 w 9144458"/>
              <a:gd name="connsiteY7" fmla="*/ 4101794 h 5468631"/>
              <a:gd name="connsiteX8" fmla="*/ 7777621 w 9144458"/>
              <a:gd name="connsiteY8" fmla="*/ 5468631 h 5468631"/>
              <a:gd name="connsiteX9" fmla="*/ 1367295 w 9144458"/>
              <a:gd name="connsiteY9" fmla="*/ 5468631 h 5468631"/>
              <a:gd name="connsiteX10" fmla="*/ 1367295 w 9144458"/>
              <a:gd name="connsiteY10" fmla="*/ 4101794 h 5468631"/>
              <a:gd name="connsiteX11" fmla="*/ 458 w 9144458"/>
              <a:gd name="connsiteY11" fmla="*/ 4101794 h 5468631"/>
              <a:gd name="connsiteX12" fmla="*/ 458 w 9144458"/>
              <a:gd name="connsiteY12" fmla="*/ 1368119 h 5468631"/>
              <a:gd name="connsiteX0" fmla="*/ 458 w 9146840"/>
              <a:gd name="connsiteY0" fmla="*/ 1369219 h 5469731"/>
              <a:gd name="connsiteX1" fmla="*/ 458 w 9146840"/>
              <a:gd name="connsiteY1" fmla="*/ 1100 h 5469731"/>
              <a:gd name="connsiteX2" fmla="*/ 1367295 w 9146840"/>
              <a:gd name="connsiteY2" fmla="*/ 2382 h 5469731"/>
              <a:gd name="connsiteX3" fmla="*/ 7777621 w 9146840"/>
              <a:gd name="connsiteY3" fmla="*/ 2382 h 5469731"/>
              <a:gd name="connsiteX4" fmla="*/ 9146840 w 9146840"/>
              <a:gd name="connsiteY4" fmla="*/ 0 h 5469731"/>
              <a:gd name="connsiteX5" fmla="*/ 9144458 w 9146840"/>
              <a:gd name="connsiteY5" fmla="*/ 1369219 h 5469731"/>
              <a:gd name="connsiteX6" fmla="*/ 9144458 w 9146840"/>
              <a:gd name="connsiteY6" fmla="*/ 4102894 h 5469731"/>
              <a:gd name="connsiteX7" fmla="*/ 7777621 w 9146840"/>
              <a:gd name="connsiteY7" fmla="*/ 4102894 h 5469731"/>
              <a:gd name="connsiteX8" fmla="*/ 7777621 w 9146840"/>
              <a:gd name="connsiteY8" fmla="*/ 5469731 h 5469731"/>
              <a:gd name="connsiteX9" fmla="*/ 1367295 w 9146840"/>
              <a:gd name="connsiteY9" fmla="*/ 5469731 h 5469731"/>
              <a:gd name="connsiteX10" fmla="*/ 1367295 w 9146840"/>
              <a:gd name="connsiteY10" fmla="*/ 4102894 h 5469731"/>
              <a:gd name="connsiteX11" fmla="*/ 458 w 9146840"/>
              <a:gd name="connsiteY11" fmla="*/ 4102894 h 5469731"/>
              <a:gd name="connsiteX12" fmla="*/ 458 w 9146840"/>
              <a:gd name="connsiteY12" fmla="*/ 1369219 h 5469731"/>
              <a:gd name="connsiteX0" fmla="*/ 458 w 9146840"/>
              <a:gd name="connsiteY0" fmla="*/ 1369219 h 5469731"/>
              <a:gd name="connsiteX1" fmla="*/ 458 w 9146840"/>
              <a:gd name="connsiteY1" fmla="*/ 1100 h 5469731"/>
              <a:gd name="connsiteX2" fmla="*/ 1367295 w 9146840"/>
              <a:gd name="connsiteY2" fmla="*/ 2382 h 5469731"/>
              <a:gd name="connsiteX3" fmla="*/ 7777621 w 9146840"/>
              <a:gd name="connsiteY3" fmla="*/ 2382 h 5469731"/>
              <a:gd name="connsiteX4" fmla="*/ 9146840 w 9146840"/>
              <a:gd name="connsiteY4" fmla="*/ 0 h 5469731"/>
              <a:gd name="connsiteX5" fmla="*/ 9144458 w 9146840"/>
              <a:gd name="connsiteY5" fmla="*/ 1369219 h 5469731"/>
              <a:gd name="connsiteX6" fmla="*/ 9144458 w 9146840"/>
              <a:gd name="connsiteY6" fmla="*/ 4102894 h 5469731"/>
              <a:gd name="connsiteX7" fmla="*/ 7777621 w 9146840"/>
              <a:gd name="connsiteY7" fmla="*/ 4102894 h 5469731"/>
              <a:gd name="connsiteX8" fmla="*/ 7777621 w 9146840"/>
              <a:gd name="connsiteY8" fmla="*/ 5360194 h 5469731"/>
              <a:gd name="connsiteX9" fmla="*/ 1367295 w 9146840"/>
              <a:gd name="connsiteY9" fmla="*/ 5469731 h 5469731"/>
              <a:gd name="connsiteX10" fmla="*/ 1367295 w 9146840"/>
              <a:gd name="connsiteY10" fmla="*/ 4102894 h 5469731"/>
              <a:gd name="connsiteX11" fmla="*/ 458 w 9146840"/>
              <a:gd name="connsiteY11" fmla="*/ 4102894 h 5469731"/>
              <a:gd name="connsiteX12" fmla="*/ 458 w 9146840"/>
              <a:gd name="connsiteY12" fmla="*/ 1369219 h 5469731"/>
              <a:gd name="connsiteX0" fmla="*/ 458 w 9146840"/>
              <a:gd name="connsiteY0" fmla="*/ 1369219 h 5360194"/>
              <a:gd name="connsiteX1" fmla="*/ 458 w 9146840"/>
              <a:gd name="connsiteY1" fmla="*/ 1100 h 5360194"/>
              <a:gd name="connsiteX2" fmla="*/ 1367295 w 9146840"/>
              <a:gd name="connsiteY2" fmla="*/ 2382 h 5360194"/>
              <a:gd name="connsiteX3" fmla="*/ 7777621 w 9146840"/>
              <a:gd name="connsiteY3" fmla="*/ 2382 h 5360194"/>
              <a:gd name="connsiteX4" fmla="*/ 9146840 w 9146840"/>
              <a:gd name="connsiteY4" fmla="*/ 0 h 5360194"/>
              <a:gd name="connsiteX5" fmla="*/ 9144458 w 9146840"/>
              <a:gd name="connsiteY5" fmla="*/ 1369219 h 5360194"/>
              <a:gd name="connsiteX6" fmla="*/ 9144458 w 9146840"/>
              <a:gd name="connsiteY6" fmla="*/ 4102894 h 5360194"/>
              <a:gd name="connsiteX7" fmla="*/ 7777621 w 9146840"/>
              <a:gd name="connsiteY7" fmla="*/ 4102894 h 5360194"/>
              <a:gd name="connsiteX8" fmla="*/ 7777621 w 9146840"/>
              <a:gd name="connsiteY8" fmla="*/ 5360194 h 5360194"/>
              <a:gd name="connsiteX9" fmla="*/ 1367295 w 9146840"/>
              <a:gd name="connsiteY9" fmla="*/ 5360194 h 5360194"/>
              <a:gd name="connsiteX10" fmla="*/ 1367295 w 9146840"/>
              <a:gd name="connsiteY10" fmla="*/ 4102894 h 5360194"/>
              <a:gd name="connsiteX11" fmla="*/ 458 w 9146840"/>
              <a:gd name="connsiteY11" fmla="*/ 4102894 h 5360194"/>
              <a:gd name="connsiteX12" fmla="*/ 458 w 9146840"/>
              <a:gd name="connsiteY12" fmla="*/ 1369219 h 5360194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77621 w 9146840"/>
              <a:gd name="connsiteY7" fmla="*/ 4102894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4102894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77621 w 9146840"/>
              <a:gd name="connsiteY7" fmla="*/ 4102894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80003 w 9146840"/>
              <a:gd name="connsiteY7" fmla="*/ 5467350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5472112 h 5472113"/>
              <a:gd name="connsiteX7" fmla="*/ 7780003 w 9146840"/>
              <a:gd name="connsiteY7" fmla="*/ 5467350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5472112 h 5472113"/>
              <a:gd name="connsiteX7" fmla="*/ 7780003 w 9146840"/>
              <a:gd name="connsiteY7" fmla="*/ 5469731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1367295 w 9146840"/>
              <a:gd name="connsiteY9" fmla="*/ 5360194 h 5472112"/>
              <a:gd name="connsiteX10" fmla="*/ 498138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2902 w 9146840"/>
              <a:gd name="connsiteY9" fmla="*/ 5362576 h 5472112"/>
              <a:gd name="connsiteX10" fmla="*/ 498138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2902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8644397 w 9146840"/>
              <a:gd name="connsiteY7" fmla="*/ 5472112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8644397 w 9146840"/>
              <a:gd name="connsiteY7" fmla="*/ 5472112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72112 h 5472112"/>
              <a:gd name="connsiteX12" fmla="*/ 458 w 9146840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2443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2443 w 9148764"/>
              <a:gd name="connsiteY10" fmla="*/ 5467351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0061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69731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0061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69732"/>
              <a:gd name="connsiteX1" fmla="*/ 2382 w 9148764"/>
              <a:gd name="connsiteY1" fmla="*/ 1100 h 5469732"/>
              <a:gd name="connsiteX2" fmla="*/ 1369219 w 9148764"/>
              <a:gd name="connsiteY2" fmla="*/ 2382 h 5469732"/>
              <a:gd name="connsiteX3" fmla="*/ 7779545 w 9148764"/>
              <a:gd name="connsiteY3" fmla="*/ 2382 h 5469732"/>
              <a:gd name="connsiteX4" fmla="*/ 9148764 w 9148764"/>
              <a:gd name="connsiteY4" fmla="*/ 0 h 5469732"/>
              <a:gd name="connsiteX5" fmla="*/ 9146382 w 9148764"/>
              <a:gd name="connsiteY5" fmla="*/ 1369219 h 5469732"/>
              <a:gd name="connsiteX6" fmla="*/ 9146382 w 9148764"/>
              <a:gd name="connsiteY6" fmla="*/ 5469731 h 5469732"/>
              <a:gd name="connsiteX7" fmla="*/ 8646321 w 9148764"/>
              <a:gd name="connsiteY7" fmla="*/ 5469731 h 5469732"/>
              <a:gd name="connsiteX8" fmla="*/ 8648701 w 9148764"/>
              <a:gd name="connsiteY8" fmla="*/ 5360194 h 5469732"/>
              <a:gd name="connsiteX9" fmla="*/ 502445 w 9148764"/>
              <a:gd name="connsiteY9" fmla="*/ 5362576 h 5469732"/>
              <a:gd name="connsiteX10" fmla="*/ 500061 w 9148764"/>
              <a:gd name="connsiteY10" fmla="*/ 5469732 h 5469732"/>
              <a:gd name="connsiteX11" fmla="*/ 0 w 9148764"/>
              <a:gd name="connsiteY11" fmla="*/ 5467350 h 5469732"/>
              <a:gd name="connsiteX12" fmla="*/ 2382 w 9148764"/>
              <a:gd name="connsiteY12" fmla="*/ 1369219 h 5469732"/>
              <a:gd name="connsiteX0" fmla="*/ 459 w 9146841"/>
              <a:gd name="connsiteY0" fmla="*/ 1369219 h 5469732"/>
              <a:gd name="connsiteX1" fmla="*/ 459 w 9146841"/>
              <a:gd name="connsiteY1" fmla="*/ 1100 h 5469732"/>
              <a:gd name="connsiteX2" fmla="*/ 1367296 w 9146841"/>
              <a:gd name="connsiteY2" fmla="*/ 2382 h 5469732"/>
              <a:gd name="connsiteX3" fmla="*/ 7777622 w 9146841"/>
              <a:gd name="connsiteY3" fmla="*/ 2382 h 5469732"/>
              <a:gd name="connsiteX4" fmla="*/ 9146841 w 9146841"/>
              <a:gd name="connsiteY4" fmla="*/ 0 h 5469732"/>
              <a:gd name="connsiteX5" fmla="*/ 9144459 w 9146841"/>
              <a:gd name="connsiteY5" fmla="*/ 1369219 h 5469732"/>
              <a:gd name="connsiteX6" fmla="*/ 9144459 w 9146841"/>
              <a:gd name="connsiteY6" fmla="*/ 5469731 h 5469732"/>
              <a:gd name="connsiteX7" fmla="*/ 8644398 w 9146841"/>
              <a:gd name="connsiteY7" fmla="*/ 5469731 h 5469732"/>
              <a:gd name="connsiteX8" fmla="*/ 8646778 w 9146841"/>
              <a:gd name="connsiteY8" fmla="*/ 5360194 h 5469732"/>
              <a:gd name="connsiteX9" fmla="*/ 500522 w 9146841"/>
              <a:gd name="connsiteY9" fmla="*/ 5362576 h 5469732"/>
              <a:gd name="connsiteX10" fmla="*/ 498138 w 9146841"/>
              <a:gd name="connsiteY10" fmla="*/ 5469732 h 5469732"/>
              <a:gd name="connsiteX11" fmla="*/ 458 w 9146841"/>
              <a:gd name="connsiteY11" fmla="*/ 5467350 h 5469732"/>
              <a:gd name="connsiteX12" fmla="*/ 459 w 9146841"/>
              <a:gd name="connsiteY12" fmla="*/ 1369219 h 5469732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0522 w 9146841"/>
              <a:gd name="connsiteY9" fmla="*/ 5362576 h 5469731"/>
              <a:gd name="connsiteX10" fmla="*/ 498138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0522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2903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7350 h 5469731"/>
              <a:gd name="connsiteX8" fmla="*/ 8646778 w 9146841"/>
              <a:gd name="connsiteY8" fmla="*/ 5360194 h 5469731"/>
              <a:gd name="connsiteX9" fmla="*/ 502903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4398 w 9146841"/>
              <a:gd name="connsiteY7" fmla="*/ 5467350 h 5467351"/>
              <a:gd name="connsiteX8" fmla="*/ 8646778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46778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44396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0194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4968 h 5469731"/>
              <a:gd name="connsiteX7" fmla="*/ 8642016 w 9146841"/>
              <a:gd name="connsiteY7" fmla="*/ 5469731 h 5469731"/>
              <a:gd name="connsiteX8" fmla="*/ 8639633 w 9146841"/>
              <a:gd name="connsiteY8" fmla="*/ 5364956 h 5469731"/>
              <a:gd name="connsiteX9" fmla="*/ 502903 w 9146841"/>
              <a:gd name="connsiteY9" fmla="*/ 5364958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7337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6841" h="5467351">
                <a:moveTo>
                  <a:pt x="459" y="1369219"/>
                </a:moveTo>
                <a:cubicBezTo>
                  <a:pt x="-1129" y="913973"/>
                  <a:pt x="2047" y="456346"/>
                  <a:pt x="459" y="1100"/>
                </a:cubicBezTo>
                <a:lnTo>
                  <a:pt x="1367296" y="2382"/>
                </a:lnTo>
                <a:lnTo>
                  <a:pt x="7777622" y="2382"/>
                </a:lnTo>
                <a:lnTo>
                  <a:pt x="9146841" y="0"/>
                </a:lnTo>
                <a:lnTo>
                  <a:pt x="9144459" y="1369219"/>
                </a:lnTo>
                <a:lnTo>
                  <a:pt x="9144459" y="5464968"/>
                </a:lnTo>
                <a:lnTo>
                  <a:pt x="8642016" y="5467350"/>
                </a:lnTo>
                <a:cubicBezTo>
                  <a:pt x="8642809" y="5430044"/>
                  <a:pt x="8638840" y="5404643"/>
                  <a:pt x="8639633" y="5367337"/>
                </a:cubicBezTo>
                <a:lnTo>
                  <a:pt x="502903" y="5364958"/>
                </a:lnTo>
                <a:cubicBezTo>
                  <a:pt x="502109" y="5400677"/>
                  <a:pt x="501314" y="5431632"/>
                  <a:pt x="500520" y="5467351"/>
                </a:cubicBezTo>
                <a:lnTo>
                  <a:pt x="458" y="5467350"/>
                </a:lnTo>
                <a:cubicBezTo>
                  <a:pt x="458" y="4099719"/>
                  <a:pt x="459" y="2736850"/>
                  <a:pt x="459" y="1369219"/>
                </a:cubicBezTo>
                <a:close/>
              </a:path>
            </a:pathLst>
          </a:custGeom>
        </p:spPr>
        <p:txBody>
          <a:bodyPr/>
          <a:lstStyle/>
          <a:p>
            <a:endParaRPr lang="cs-CZ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64634" y="5357813"/>
            <a:ext cx="10862733" cy="218586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Dlouhý název příslušné prezentace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662518" y="5554801"/>
            <a:ext cx="8097307" cy="496425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A50F763A-6776-4FB1-B35A-1833A0E5E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75" y="6328800"/>
            <a:ext cx="251066" cy="19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/ Section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-613" y="-2383"/>
            <a:ext cx="12195788" cy="5469733"/>
          </a:xfrm>
          <a:custGeom>
            <a:avLst/>
            <a:gdLst>
              <a:gd name="connsiteX0" fmla="*/ 0 w 9144000"/>
              <a:gd name="connsiteY0" fmla="*/ 1366837 h 5467349"/>
              <a:gd name="connsiteX1" fmla="*/ 1366837 w 9144000"/>
              <a:gd name="connsiteY1" fmla="*/ 1366837 h 5467349"/>
              <a:gd name="connsiteX2" fmla="*/ 1366837 w 9144000"/>
              <a:gd name="connsiteY2" fmla="*/ 0 h 5467349"/>
              <a:gd name="connsiteX3" fmla="*/ 7777163 w 9144000"/>
              <a:gd name="connsiteY3" fmla="*/ 0 h 5467349"/>
              <a:gd name="connsiteX4" fmla="*/ 7777163 w 9144000"/>
              <a:gd name="connsiteY4" fmla="*/ 1366837 h 5467349"/>
              <a:gd name="connsiteX5" fmla="*/ 9144000 w 9144000"/>
              <a:gd name="connsiteY5" fmla="*/ 1366837 h 5467349"/>
              <a:gd name="connsiteX6" fmla="*/ 9144000 w 9144000"/>
              <a:gd name="connsiteY6" fmla="*/ 4100512 h 5467349"/>
              <a:gd name="connsiteX7" fmla="*/ 7777163 w 9144000"/>
              <a:gd name="connsiteY7" fmla="*/ 4100512 h 5467349"/>
              <a:gd name="connsiteX8" fmla="*/ 7777163 w 9144000"/>
              <a:gd name="connsiteY8" fmla="*/ 5467349 h 5467349"/>
              <a:gd name="connsiteX9" fmla="*/ 1366837 w 9144000"/>
              <a:gd name="connsiteY9" fmla="*/ 5467349 h 5467349"/>
              <a:gd name="connsiteX10" fmla="*/ 1366837 w 9144000"/>
              <a:gd name="connsiteY10" fmla="*/ 4100512 h 5467349"/>
              <a:gd name="connsiteX11" fmla="*/ 0 w 9144000"/>
              <a:gd name="connsiteY11" fmla="*/ 4100512 h 5467349"/>
              <a:gd name="connsiteX12" fmla="*/ 0 w 9144000"/>
              <a:gd name="connsiteY12" fmla="*/ 1366837 h 5467349"/>
              <a:gd name="connsiteX0" fmla="*/ 4763 w 9148763"/>
              <a:gd name="connsiteY0" fmla="*/ 1366837 h 5467349"/>
              <a:gd name="connsiteX1" fmla="*/ 0 w 9148763"/>
              <a:gd name="connsiteY1" fmla="*/ 1099 h 5467349"/>
              <a:gd name="connsiteX2" fmla="*/ 1371600 w 9148763"/>
              <a:gd name="connsiteY2" fmla="*/ 0 h 5467349"/>
              <a:gd name="connsiteX3" fmla="*/ 7781926 w 9148763"/>
              <a:gd name="connsiteY3" fmla="*/ 0 h 5467349"/>
              <a:gd name="connsiteX4" fmla="*/ 7781926 w 9148763"/>
              <a:gd name="connsiteY4" fmla="*/ 1366837 h 5467349"/>
              <a:gd name="connsiteX5" fmla="*/ 9148763 w 9148763"/>
              <a:gd name="connsiteY5" fmla="*/ 1366837 h 5467349"/>
              <a:gd name="connsiteX6" fmla="*/ 9148763 w 9148763"/>
              <a:gd name="connsiteY6" fmla="*/ 4100512 h 5467349"/>
              <a:gd name="connsiteX7" fmla="*/ 7781926 w 9148763"/>
              <a:gd name="connsiteY7" fmla="*/ 4100512 h 5467349"/>
              <a:gd name="connsiteX8" fmla="*/ 7781926 w 9148763"/>
              <a:gd name="connsiteY8" fmla="*/ 5467349 h 5467349"/>
              <a:gd name="connsiteX9" fmla="*/ 1371600 w 9148763"/>
              <a:gd name="connsiteY9" fmla="*/ 5467349 h 5467349"/>
              <a:gd name="connsiteX10" fmla="*/ 1371600 w 9148763"/>
              <a:gd name="connsiteY10" fmla="*/ 4100512 h 5467349"/>
              <a:gd name="connsiteX11" fmla="*/ 4763 w 9148763"/>
              <a:gd name="connsiteY11" fmla="*/ 4100512 h 5467349"/>
              <a:gd name="connsiteX12" fmla="*/ 4763 w 9148763"/>
              <a:gd name="connsiteY12" fmla="*/ 1366837 h 5467349"/>
              <a:gd name="connsiteX0" fmla="*/ 33 w 9144033"/>
              <a:gd name="connsiteY0" fmla="*/ 1366837 h 5467349"/>
              <a:gd name="connsiteX1" fmla="*/ 54802 w 9144033"/>
              <a:gd name="connsiteY1" fmla="*/ 39199 h 5467349"/>
              <a:gd name="connsiteX2" fmla="*/ 1366870 w 9144033"/>
              <a:gd name="connsiteY2" fmla="*/ 0 h 5467349"/>
              <a:gd name="connsiteX3" fmla="*/ 7777196 w 9144033"/>
              <a:gd name="connsiteY3" fmla="*/ 0 h 5467349"/>
              <a:gd name="connsiteX4" fmla="*/ 7777196 w 9144033"/>
              <a:gd name="connsiteY4" fmla="*/ 1366837 h 5467349"/>
              <a:gd name="connsiteX5" fmla="*/ 9144033 w 9144033"/>
              <a:gd name="connsiteY5" fmla="*/ 1366837 h 5467349"/>
              <a:gd name="connsiteX6" fmla="*/ 9144033 w 9144033"/>
              <a:gd name="connsiteY6" fmla="*/ 4100512 h 5467349"/>
              <a:gd name="connsiteX7" fmla="*/ 7777196 w 9144033"/>
              <a:gd name="connsiteY7" fmla="*/ 4100512 h 5467349"/>
              <a:gd name="connsiteX8" fmla="*/ 7777196 w 9144033"/>
              <a:gd name="connsiteY8" fmla="*/ 5467349 h 5467349"/>
              <a:gd name="connsiteX9" fmla="*/ 1366870 w 9144033"/>
              <a:gd name="connsiteY9" fmla="*/ 5467349 h 5467349"/>
              <a:gd name="connsiteX10" fmla="*/ 1366870 w 9144033"/>
              <a:gd name="connsiteY10" fmla="*/ 4100512 h 5467349"/>
              <a:gd name="connsiteX11" fmla="*/ 33 w 9144033"/>
              <a:gd name="connsiteY11" fmla="*/ 4100512 h 5467349"/>
              <a:gd name="connsiteX12" fmla="*/ 33 w 9144033"/>
              <a:gd name="connsiteY12" fmla="*/ 1366837 h 5467349"/>
              <a:gd name="connsiteX0" fmla="*/ 458 w 9144458"/>
              <a:gd name="connsiteY0" fmla="*/ 1368119 h 5468631"/>
              <a:gd name="connsiteX1" fmla="*/ 458 w 9144458"/>
              <a:gd name="connsiteY1" fmla="*/ 0 h 5468631"/>
              <a:gd name="connsiteX2" fmla="*/ 1367295 w 9144458"/>
              <a:gd name="connsiteY2" fmla="*/ 1282 h 5468631"/>
              <a:gd name="connsiteX3" fmla="*/ 7777621 w 9144458"/>
              <a:gd name="connsiteY3" fmla="*/ 1282 h 5468631"/>
              <a:gd name="connsiteX4" fmla="*/ 7777621 w 9144458"/>
              <a:gd name="connsiteY4" fmla="*/ 1368119 h 5468631"/>
              <a:gd name="connsiteX5" fmla="*/ 9144458 w 9144458"/>
              <a:gd name="connsiteY5" fmla="*/ 1368119 h 5468631"/>
              <a:gd name="connsiteX6" fmla="*/ 9144458 w 9144458"/>
              <a:gd name="connsiteY6" fmla="*/ 4101794 h 5468631"/>
              <a:gd name="connsiteX7" fmla="*/ 7777621 w 9144458"/>
              <a:gd name="connsiteY7" fmla="*/ 4101794 h 5468631"/>
              <a:gd name="connsiteX8" fmla="*/ 7777621 w 9144458"/>
              <a:gd name="connsiteY8" fmla="*/ 5468631 h 5468631"/>
              <a:gd name="connsiteX9" fmla="*/ 1367295 w 9144458"/>
              <a:gd name="connsiteY9" fmla="*/ 5468631 h 5468631"/>
              <a:gd name="connsiteX10" fmla="*/ 1367295 w 9144458"/>
              <a:gd name="connsiteY10" fmla="*/ 4101794 h 5468631"/>
              <a:gd name="connsiteX11" fmla="*/ 458 w 9144458"/>
              <a:gd name="connsiteY11" fmla="*/ 4101794 h 5468631"/>
              <a:gd name="connsiteX12" fmla="*/ 458 w 9144458"/>
              <a:gd name="connsiteY12" fmla="*/ 1368119 h 5468631"/>
              <a:gd name="connsiteX0" fmla="*/ 458 w 9146840"/>
              <a:gd name="connsiteY0" fmla="*/ 1369219 h 5469731"/>
              <a:gd name="connsiteX1" fmla="*/ 458 w 9146840"/>
              <a:gd name="connsiteY1" fmla="*/ 1100 h 5469731"/>
              <a:gd name="connsiteX2" fmla="*/ 1367295 w 9146840"/>
              <a:gd name="connsiteY2" fmla="*/ 2382 h 5469731"/>
              <a:gd name="connsiteX3" fmla="*/ 7777621 w 9146840"/>
              <a:gd name="connsiteY3" fmla="*/ 2382 h 5469731"/>
              <a:gd name="connsiteX4" fmla="*/ 9146840 w 9146840"/>
              <a:gd name="connsiteY4" fmla="*/ 0 h 5469731"/>
              <a:gd name="connsiteX5" fmla="*/ 9144458 w 9146840"/>
              <a:gd name="connsiteY5" fmla="*/ 1369219 h 5469731"/>
              <a:gd name="connsiteX6" fmla="*/ 9144458 w 9146840"/>
              <a:gd name="connsiteY6" fmla="*/ 4102894 h 5469731"/>
              <a:gd name="connsiteX7" fmla="*/ 7777621 w 9146840"/>
              <a:gd name="connsiteY7" fmla="*/ 4102894 h 5469731"/>
              <a:gd name="connsiteX8" fmla="*/ 7777621 w 9146840"/>
              <a:gd name="connsiteY8" fmla="*/ 5469731 h 5469731"/>
              <a:gd name="connsiteX9" fmla="*/ 1367295 w 9146840"/>
              <a:gd name="connsiteY9" fmla="*/ 5469731 h 5469731"/>
              <a:gd name="connsiteX10" fmla="*/ 1367295 w 9146840"/>
              <a:gd name="connsiteY10" fmla="*/ 4102894 h 5469731"/>
              <a:gd name="connsiteX11" fmla="*/ 458 w 9146840"/>
              <a:gd name="connsiteY11" fmla="*/ 4102894 h 5469731"/>
              <a:gd name="connsiteX12" fmla="*/ 458 w 9146840"/>
              <a:gd name="connsiteY12" fmla="*/ 1369219 h 5469731"/>
              <a:gd name="connsiteX0" fmla="*/ 458 w 9146840"/>
              <a:gd name="connsiteY0" fmla="*/ 1369219 h 5469731"/>
              <a:gd name="connsiteX1" fmla="*/ 458 w 9146840"/>
              <a:gd name="connsiteY1" fmla="*/ 1100 h 5469731"/>
              <a:gd name="connsiteX2" fmla="*/ 1367295 w 9146840"/>
              <a:gd name="connsiteY2" fmla="*/ 2382 h 5469731"/>
              <a:gd name="connsiteX3" fmla="*/ 7777621 w 9146840"/>
              <a:gd name="connsiteY3" fmla="*/ 2382 h 5469731"/>
              <a:gd name="connsiteX4" fmla="*/ 9146840 w 9146840"/>
              <a:gd name="connsiteY4" fmla="*/ 0 h 5469731"/>
              <a:gd name="connsiteX5" fmla="*/ 9144458 w 9146840"/>
              <a:gd name="connsiteY5" fmla="*/ 1369219 h 5469731"/>
              <a:gd name="connsiteX6" fmla="*/ 9144458 w 9146840"/>
              <a:gd name="connsiteY6" fmla="*/ 4102894 h 5469731"/>
              <a:gd name="connsiteX7" fmla="*/ 7777621 w 9146840"/>
              <a:gd name="connsiteY7" fmla="*/ 4102894 h 5469731"/>
              <a:gd name="connsiteX8" fmla="*/ 7777621 w 9146840"/>
              <a:gd name="connsiteY8" fmla="*/ 5360194 h 5469731"/>
              <a:gd name="connsiteX9" fmla="*/ 1367295 w 9146840"/>
              <a:gd name="connsiteY9" fmla="*/ 5469731 h 5469731"/>
              <a:gd name="connsiteX10" fmla="*/ 1367295 w 9146840"/>
              <a:gd name="connsiteY10" fmla="*/ 4102894 h 5469731"/>
              <a:gd name="connsiteX11" fmla="*/ 458 w 9146840"/>
              <a:gd name="connsiteY11" fmla="*/ 4102894 h 5469731"/>
              <a:gd name="connsiteX12" fmla="*/ 458 w 9146840"/>
              <a:gd name="connsiteY12" fmla="*/ 1369219 h 5469731"/>
              <a:gd name="connsiteX0" fmla="*/ 458 w 9146840"/>
              <a:gd name="connsiteY0" fmla="*/ 1369219 h 5360194"/>
              <a:gd name="connsiteX1" fmla="*/ 458 w 9146840"/>
              <a:gd name="connsiteY1" fmla="*/ 1100 h 5360194"/>
              <a:gd name="connsiteX2" fmla="*/ 1367295 w 9146840"/>
              <a:gd name="connsiteY2" fmla="*/ 2382 h 5360194"/>
              <a:gd name="connsiteX3" fmla="*/ 7777621 w 9146840"/>
              <a:gd name="connsiteY3" fmla="*/ 2382 h 5360194"/>
              <a:gd name="connsiteX4" fmla="*/ 9146840 w 9146840"/>
              <a:gd name="connsiteY4" fmla="*/ 0 h 5360194"/>
              <a:gd name="connsiteX5" fmla="*/ 9144458 w 9146840"/>
              <a:gd name="connsiteY5" fmla="*/ 1369219 h 5360194"/>
              <a:gd name="connsiteX6" fmla="*/ 9144458 w 9146840"/>
              <a:gd name="connsiteY6" fmla="*/ 4102894 h 5360194"/>
              <a:gd name="connsiteX7" fmla="*/ 7777621 w 9146840"/>
              <a:gd name="connsiteY7" fmla="*/ 4102894 h 5360194"/>
              <a:gd name="connsiteX8" fmla="*/ 7777621 w 9146840"/>
              <a:gd name="connsiteY8" fmla="*/ 5360194 h 5360194"/>
              <a:gd name="connsiteX9" fmla="*/ 1367295 w 9146840"/>
              <a:gd name="connsiteY9" fmla="*/ 5360194 h 5360194"/>
              <a:gd name="connsiteX10" fmla="*/ 1367295 w 9146840"/>
              <a:gd name="connsiteY10" fmla="*/ 4102894 h 5360194"/>
              <a:gd name="connsiteX11" fmla="*/ 458 w 9146840"/>
              <a:gd name="connsiteY11" fmla="*/ 4102894 h 5360194"/>
              <a:gd name="connsiteX12" fmla="*/ 458 w 9146840"/>
              <a:gd name="connsiteY12" fmla="*/ 1369219 h 5360194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77621 w 9146840"/>
              <a:gd name="connsiteY7" fmla="*/ 4102894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4102894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77621 w 9146840"/>
              <a:gd name="connsiteY7" fmla="*/ 4102894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80003 w 9146840"/>
              <a:gd name="connsiteY7" fmla="*/ 5467350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5472112 h 5472113"/>
              <a:gd name="connsiteX7" fmla="*/ 7780003 w 9146840"/>
              <a:gd name="connsiteY7" fmla="*/ 5467350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5472112 h 5472113"/>
              <a:gd name="connsiteX7" fmla="*/ 7780003 w 9146840"/>
              <a:gd name="connsiteY7" fmla="*/ 5469731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1367295 w 9146840"/>
              <a:gd name="connsiteY9" fmla="*/ 5360194 h 5472112"/>
              <a:gd name="connsiteX10" fmla="*/ 498138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2902 w 9146840"/>
              <a:gd name="connsiteY9" fmla="*/ 5362576 h 5472112"/>
              <a:gd name="connsiteX10" fmla="*/ 498138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2902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8644397 w 9146840"/>
              <a:gd name="connsiteY7" fmla="*/ 5472112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8644397 w 9146840"/>
              <a:gd name="connsiteY7" fmla="*/ 5472112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72112 h 5472112"/>
              <a:gd name="connsiteX12" fmla="*/ 458 w 9146840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2443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2443 w 9148764"/>
              <a:gd name="connsiteY10" fmla="*/ 5467351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0061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69731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0061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69732"/>
              <a:gd name="connsiteX1" fmla="*/ 2382 w 9148764"/>
              <a:gd name="connsiteY1" fmla="*/ 1100 h 5469732"/>
              <a:gd name="connsiteX2" fmla="*/ 1369219 w 9148764"/>
              <a:gd name="connsiteY2" fmla="*/ 2382 h 5469732"/>
              <a:gd name="connsiteX3" fmla="*/ 7779545 w 9148764"/>
              <a:gd name="connsiteY3" fmla="*/ 2382 h 5469732"/>
              <a:gd name="connsiteX4" fmla="*/ 9148764 w 9148764"/>
              <a:gd name="connsiteY4" fmla="*/ 0 h 5469732"/>
              <a:gd name="connsiteX5" fmla="*/ 9146382 w 9148764"/>
              <a:gd name="connsiteY5" fmla="*/ 1369219 h 5469732"/>
              <a:gd name="connsiteX6" fmla="*/ 9146382 w 9148764"/>
              <a:gd name="connsiteY6" fmla="*/ 5469731 h 5469732"/>
              <a:gd name="connsiteX7" fmla="*/ 8646321 w 9148764"/>
              <a:gd name="connsiteY7" fmla="*/ 5469731 h 5469732"/>
              <a:gd name="connsiteX8" fmla="*/ 8648701 w 9148764"/>
              <a:gd name="connsiteY8" fmla="*/ 5360194 h 5469732"/>
              <a:gd name="connsiteX9" fmla="*/ 502445 w 9148764"/>
              <a:gd name="connsiteY9" fmla="*/ 5362576 h 5469732"/>
              <a:gd name="connsiteX10" fmla="*/ 500061 w 9148764"/>
              <a:gd name="connsiteY10" fmla="*/ 5469732 h 5469732"/>
              <a:gd name="connsiteX11" fmla="*/ 0 w 9148764"/>
              <a:gd name="connsiteY11" fmla="*/ 5467350 h 5469732"/>
              <a:gd name="connsiteX12" fmla="*/ 2382 w 9148764"/>
              <a:gd name="connsiteY12" fmla="*/ 1369219 h 5469732"/>
              <a:gd name="connsiteX0" fmla="*/ 459 w 9146841"/>
              <a:gd name="connsiteY0" fmla="*/ 1369219 h 5469732"/>
              <a:gd name="connsiteX1" fmla="*/ 459 w 9146841"/>
              <a:gd name="connsiteY1" fmla="*/ 1100 h 5469732"/>
              <a:gd name="connsiteX2" fmla="*/ 1367296 w 9146841"/>
              <a:gd name="connsiteY2" fmla="*/ 2382 h 5469732"/>
              <a:gd name="connsiteX3" fmla="*/ 7777622 w 9146841"/>
              <a:gd name="connsiteY3" fmla="*/ 2382 h 5469732"/>
              <a:gd name="connsiteX4" fmla="*/ 9146841 w 9146841"/>
              <a:gd name="connsiteY4" fmla="*/ 0 h 5469732"/>
              <a:gd name="connsiteX5" fmla="*/ 9144459 w 9146841"/>
              <a:gd name="connsiteY5" fmla="*/ 1369219 h 5469732"/>
              <a:gd name="connsiteX6" fmla="*/ 9144459 w 9146841"/>
              <a:gd name="connsiteY6" fmla="*/ 5469731 h 5469732"/>
              <a:gd name="connsiteX7" fmla="*/ 8644398 w 9146841"/>
              <a:gd name="connsiteY7" fmla="*/ 5469731 h 5469732"/>
              <a:gd name="connsiteX8" fmla="*/ 8646778 w 9146841"/>
              <a:gd name="connsiteY8" fmla="*/ 5360194 h 5469732"/>
              <a:gd name="connsiteX9" fmla="*/ 500522 w 9146841"/>
              <a:gd name="connsiteY9" fmla="*/ 5362576 h 5469732"/>
              <a:gd name="connsiteX10" fmla="*/ 498138 w 9146841"/>
              <a:gd name="connsiteY10" fmla="*/ 5469732 h 5469732"/>
              <a:gd name="connsiteX11" fmla="*/ 458 w 9146841"/>
              <a:gd name="connsiteY11" fmla="*/ 5467350 h 5469732"/>
              <a:gd name="connsiteX12" fmla="*/ 459 w 9146841"/>
              <a:gd name="connsiteY12" fmla="*/ 1369219 h 5469732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0522 w 9146841"/>
              <a:gd name="connsiteY9" fmla="*/ 5362576 h 5469731"/>
              <a:gd name="connsiteX10" fmla="*/ 498138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0522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2903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7350 h 5469731"/>
              <a:gd name="connsiteX8" fmla="*/ 8646778 w 9146841"/>
              <a:gd name="connsiteY8" fmla="*/ 5360194 h 5469731"/>
              <a:gd name="connsiteX9" fmla="*/ 502903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4398 w 9146841"/>
              <a:gd name="connsiteY7" fmla="*/ 5467350 h 5467351"/>
              <a:gd name="connsiteX8" fmla="*/ 8646778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46778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44396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0194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4968 h 5469731"/>
              <a:gd name="connsiteX7" fmla="*/ 8642016 w 9146841"/>
              <a:gd name="connsiteY7" fmla="*/ 5469731 h 5469731"/>
              <a:gd name="connsiteX8" fmla="*/ 8639633 w 9146841"/>
              <a:gd name="connsiteY8" fmla="*/ 5364956 h 5469731"/>
              <a:gd name="connsiteX9" fmla="*/ 502903 w 9146841"/>
              <a:gd name="connsiteY9" fmla="*/ 5364958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7337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6841" h="5467351">
                <a:moveTo>
                  <a:pt x="459" y="1369219"/>
                </a:moveTo>
                <a:cubicBezTo>
                  <a:pt x="-1129" y="913973"/>
                  <a:pt x="2047" y="456346"/>
                  <a:pt x="459" y="1100"/>
                </a:cubicBezTo>
                <a:lnTo>
                  <a:pt x="1367296" y="2382"/>
                </a:lnTo>
                <a:lnTo>
                  <a:pt x="7777622" y="2382"/>
                </a:lnTo>
                <a:lnTo>
                  <a:pt x="9146841" y="0"/>
                </a:lnTo>
                <a:lnTo>
                  <a:pt x="9144459" y="1369219"/>
                </a:lnTo>
                <a:lnTo>
                  <a:pt x="9144459" y="5464968"/>
                </a:lnTo>
                <a:lnTo>
                  <a:pt x="8642016" y="5467350"/>
                </a:lnTo>
                <a:cubicBezTo>
                  <a:pt x="8642809" y="5430044"/>
                  <a:pt x="8638840" y="5404643"/>
                  <a:pt x="8639633" y="5367337"/>
                </a:cubicBezTo>
                <a:lnTo>
                  <a:pt x="502903" y="5364958"/>
                </a:lnTo>
                <a:cubicBezTo>
                  <a:pt x="502109" y="5400677"/>
                  <a:pt x="501314" y="5431632"/>
                  <a:pt x="500520" y="5467351"/>
                </a:cubicBezTo>
                <a:lnTo>
                  <a:pt x="458" y="5467350"/>
                </a:lnTo>
                <a:cubicBezTo>
                  <a:pt x="458" y="4099719"/>
                  <a:pt x="459" y="2736850"/>
                  <a:pt x="459" y="1369219"/>
                </a:cubicBezTo>
                <a:close/>
              </a:path>
            </a:pathLst>
          </a:custGeom>
        </p:spPr>
        <p:txBody>
          <a:bodyPr/>
          <a:lstStyle/>
          <a:p>
            <a:endParaRPr lang="cs-CZ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64634" y="5357813"/>
            <a:ext cx="10862733" cy="218586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109081" y="6327369"/>
            <a:ext cx="7656928" cy="22107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Dlouhý název příslušné prezentace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662518" y="5554801"/>
            <a:ext cx="8103491" cy="496425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12D2897D-48A9-4CCE-82E2-4BC65B962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93" y="6327369"/>
            <a:ext cx="251066" cy="199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tím a po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-613" y="-2383"/>
            <a:ext cx="12195788" cy="5469733"/>
          </a:xfrm>
          <a:custGeom>
            <a:avLst/>
            <a:gdLst>
              <a:gd name="connsiteX0" fmla="*/ 0 w 9144000"/>
              <a:gd name="connsiteY0" fmla="*/ 1366837 h 5467349"/>
              <a:gd name="connsiteX1" fmla="*/ 1366837 w 9144000"/>
              <a:gd name="connsiteY1" fmla="*/ 1366837 h 5467349"/>
              <a:gd name="connsiteX2" fmla="*/ 1366837 w 9144000"/>
              <a:gd name="connsiteY2" fmla="*/ 0 h 5467349"/>
              <a:gd name="connsiteX3" fmla="*/ 7777163 w 9144000"/>
              <a:gd name="connsiteY3" fmla="*/ 0 h 5467349"/>
              <a:gd name="connsiteX4" fmla="*/ 7777163 w 9144000"/>
              <a:gd name="connsiteY4" fmla="*/ 1366837 h 5467349"/>
              <a:gd name="connsiteX5" fmla="*/ 9144000 w 9144000"/>
              <a:gd name="connsiteY5" fmla="*/ 1366837 h 5467349"/>
              <a:gd name="connsiteX6" fmla="*/ 9144000 w 9144000"/>
              <a:gd name="connsiteY6" fmla="*/ 4100512 h 5467349"/>
              <a:gd name="connsiteX7" fmla="*/ 7777163 w 9144000"/>
              <a:gd name="connsiteY7" fmla="*/ 4100512 h 5467349"/>
              <a:gd name="connsiteX8" fmla="*/ 7777163 w 9144000"/>
              <a:gd name="connsiteY8" fmla="*/ 5467349 h 5467349"/>
              <a:gd name="connsiteX9" fmla="*/ 1366837 w 9144000"/>
              <a:gd name="connsiteY9" fmla="*/ 5467349 h 5467349"/>
              <a:gd name="connsiteX10" fmla="*/ 1366837 w 9144000"/>
              <a:gd name="connsiteY10" fmla="*/ 4100512 h 5467349"/>
              <a:gd name="connsiteX11" fmla="*/ 0 w 9144000"/>
              <a:gd name="connsiteY11" fmla="*/ 4100512 h 5467349"/>
              <a:gd name="connsiteX12" fmla="*/ 0 w 9144000"/>
              <a:gd name="connsiteY12" fmla="*/ 1366837 h 5467349"/>
              <a:gd name="connsiteX0" fmla="*/ 4763 w 9148763"/>
              <a:gd name="connsiteY0" fmla="*/ 1366837 h 5467349"/>
              <a:gd name="connsiteX1" fmla="*/ 0 w 9148763"/>
              <a:gd name="connsiteY1" fmla="*/ 1099 h 5467349"/>
              <a:gd name="connsiteX2" fmla="*/ 1371600 w 9148763"/>
              <a:gd name="connsiteY2" fmla="*/ 0 h 5467349"/>
              <a:gd name="connsiteX3" fmla="*/ 7781926 w 9148763"/>
              <a:gd name="connsiteY3" fmla="*/ 0 h 5467349"/>
              <a:gd name="connsiteX4" fmla="*/ 7781926 w 9148763"/>
              <a:gd name="connsiteY4" fmla="*/ 1366837 h 5467349"/>
              <a:gd name="connsiteX5" fmla="*/ 9148763 w 9148763"/>
              <a:gd name="connsiteY5" fmla="*/ 1366837 h 5467349"/>
              <a:gd name="connsiteX6" fmla="*/ 9148763 w 9148763"/>
              <a:gd name="connsiteY6" fmla="*/ 4100512 h 5467349"/>
              <a:gd name="connsiteX7" fmla="*/ 7781926 w 9148763"/>
              <a:gd name="connsiteY7" fmla="*/ 4100512 h 5467349"/>
              <a:gd name="connsiteX8" fmla="*/ 7781926 w 9148763"/>
              <a:gd name="connsiteY8" fmla="*/ 5467349 h 5467349"/>
              <a:gd name="connsiteX9" fmla="*/ 1371600 w 9148763"/>
              <a:gd name="connsiteY9" fmla="*/ 5467349 h 5467349"/>
              <a:gd name="connsiteX10" fmla="*/ 1371600 w 9148763"/>
              <a:gd name="connsiteY10" fmla="*/ 4100512 h 5467349"/>
              <a:gd name="connsiteX11" fmla="*/ 4763 w 9148763"/>
              <a:gd name="connsiteY11" fmla="*/ 4100512 h 5467349"/>
              <a:gd name="connsiteX12" fmla="*/ 4763 w 9148763"/>
              <a:gd name="connsiteY12" fmla="*/ 1366837 h 5467349"/>
              <a:gd name="connsiteX0" fmla="*/ 33 w 9144033"/>
              <a:gd name="connsiteY0" fmla="*/ 1366837 h 5467349"/>
              <a:gd name="connsiteX1" fmla="*/ 54802 w 9144033"/>
              <a:gd name="connsiteY1" fmla="*/ 39199 h 5467349"/>
              <a:gd name="connsiteX2" fmla="*/ 1366870 w 9144033"/>
              <a:gd name="connsiteY2" fmla="*/ 0 h 5467349"/>
              <a:gd name="connsiteX3" fmla="*/ 7777196 w 9144033"/>
              <a:gd name="connsiteY3" fmla="*/ 0 h 5467349"/>
              <a:gd name="connsiteX4" fmla="*/ 7777196 w 9144033"/>
              <a:gd name="connsiteY4" fmla="*/ 1366837 h 5467349"/>
              <a:gd name="connsiteX5" fmla="*/ 9144033 w 9144033"/>
              <a:gd name="connsiteY5" fmla="*/ 1366837 h 5467349"/>
              <a:gd name="connsiteX6" fmla="*/ 9144033 w 9144033"/>
              <a:gd name="connsiteY6" fmla="*/ 4100512 h 5467349"/>
              <a:gd name="connsiteX7" fmla="*/ 7777196 w 9144033"/>
              <a:gd name="connsiteY7" fmla="*/ 4100512 h 5467349"/>
              <a:gd name="connsiteX8" fmla="*/ 7777196 w 9144033"/>
              <a:gd name="connsiteY8" fmla="*/ 5467349 h 5467349"/>
              <a:gd name="connsiteX9" fmla="*/ 1366870 w 9144033"/>
              <a:gd name="connsiteY9" fmla="*/ 5467349 h 5467349"/>
              <a:gd name="connsiteX10" fmla="*/ 1366870 w 9144033"/>
              <a:gd name="connsiteY10" fmla="*/ 4100512 h 5467349"/>
              <a:gd name="connsiteX11" fmla="*/ 33 w 9144033"/>
              <a:gd name="connsiteY11" fmla="*/ 4100512 h 5467349"/>
              <a:gd name="connsiteX12" fmla="*/ 33 w 9144033"/>
              <a:gd name="connsiteY12" fmla="*/ 1366837 h 5467349"/>
              <a:gd name="connsiteX0" fmla="*/ 458 w 9144458"/>
              <a:gd name="connsiteY0" fmla="*/ 1368119 h 5468631"/>
              <a:gd name="connsiteX1" fmla="*/ 458 w 9144458"/>
              <a:gd name="connsiteY1" fmla="*/ 0 h 5468631"/>
              <a:gd name="connsiteX2" fmla="*/ 1367295 w 9144458"/>
              <a:gd name="connsiteY2" fmla="*/ 1282 h 5468631"/>
              <a:gd name="connsiteX3" fmla="*/ 7777621 w 9144458"/>
              <a:gd name="connsiteY3" fmla="*/ 1282 h 5468631"/>
              <a:gd name="connsiteX4" fmla="*/ 7777621 w 9144458"/>
              <a:gd name="connsiteY4" fmla="*/ 1368119 h 5468631"/>
              <a:gd name="connsiteX5" fmla="*/ 9144458 w 9144458"/>
              <a:gd name="connsiteY5" fmla="*/ 1368119 h 5468631"/>
              <a:gd name="connsiteX6" fmla="*/ 9144458 w 9144458"/>
              <a:gd name="connsiteY6" fmla="*/ 4101794 h 5468631"/>
              <a:gd name="connsiteX7" fmla="*/ 7777621 w 9144458"/>
              <a:gd name="connsiteY7" fmla="*/ 4101794 h 5468631"/>
              <a:gd name="connsiteX8" fmla="*/ 7777621 w 9144458"/>
              <a:gd name="connsiteY8" fmla="*/ 5468631 h 5468631"/>
              <a:gd name="connsiteX9" fmla="*/ 1367295 w 9144458"/>
              <a:gd name="connsiteY9" fmla="*/ 5468631 h 5468631"/>
              <a:gd name="connsiteX10" fmla="*/ 1367295 w 9144458"/>
              <a:gd name="connsiteY10" fmla="*/ 4101794 h 5468631"/>
              <a:gd name="connsiteX11" fmla="*/ 458 w 9144458"/>
              <a:gd name="connsiteY11" fmla="*/ 4101794 h 5468631"/>
              <a:gd name="connsiteX12" fmla="*/ 458 w 9144458"/>
              <a:gd name="connsiteY12" fmla="*/ 1368119 h 5468631"/>
              <a:gd name="connsiteX0" fmla="*/ 458 w 9146840"/>
              <a:gd name="connsiteY0" fmla="*/ 1369219 h 5469731"/>
              <a:gd name="connsiteX1" fmla="*/ 458 w 9146840"/>
              <a:gd name="connsiteY1" fmla="*/ 1100 h 5469731"/>
              <a:gd name="connsiteX2" fmla="*/ 1367295 w 9146840"/>
              <a:gd name="connsiteY2" fmla="*/ 2382 h 5469731"/>
              <a:gd name="connsiteX3" fmla="*/ 7777621 w 9146840"/>
              <a:gd name="connsiteY3" fmla="*/ 2382 h 5469731"/>
              <a:gd name="connsiteX4" fmla="*/ 9146840 w 9146840"/>
              <a:gd name="connsiteY4" fmla="*/ 0 h 5469731"/>
              <a:gd name="connsiteX5" fmla="*/ 9144458 w 9146840"/>
              <a:gd name="connsiteY5" fmla="*/ 1369219 h 5469731"/>
              <a:gd name="connsiteX6" fmla="*/ 9144458 w 9146840"/>
              <a:gd name="connsiteY6" fmla="*/ 4102894 h 5469731"/>
              <a:gd name="connsiteX7" fmla="*/ 7777621 w 9146840"/>
              <a:gd name="connsiteY7" fmla="*/ 4102894 h 5469731"/>
              <a:gd name="connsiteX8" fmla="*/ 7777621 w 9146840"/>
              <a:gd name="connsiteY8" fmla="*/ 5469731 h 5469731"/>
              <a:gd name="connsiteX9" fmla="*/ 1367295 w 9146840"/>
              <a:gd name="connsiteY9" fmla="*/ 5469731 h 5469731"/>
              <a:gd name="connsiteX10" fmla="*/ 1367295 w 9146840"/>
              <a:gd name="connsiteY10" fmla="*/ 4102894 h 5469731"/>
              <a:gd name="connsiteX11" fmla="*/ 458 w 9146840"/>
              <a:gd name="connsiteY11" fmla="*/ 4102894 h 5469731"/>
              <a:gd name="connsiteX12" fmla="*/ 458 w 9146840"/>
              <a:gd name="connsiteY12" fmla="*/ 1369219 h 5469731"/>
              <a:gd name="connsiteX0" fmla="*/ 458 w 9146840"/>
              <a:gd name="connsiteY0" fmla="*/ 1369219 h 5469731"/>
              <a:gd name="connsiteX1" fmla="*/ 458 w 9146840"/>
              <a:gd name="connsiteY1" fmla="*/ 1100 h 5469731"/>
              <a:gd name="connsiteX2" fmla="*/ 1367295 w 9146840"/>
              <a:gd name="connsiteY2" fmla="*/ 2382 h 5469731"/>
              <a:gd name="connsiteX3" fmla="*/ 7777621 w 9146840"/>
              <a:gd name="connsiteY3" fmla="*/ 2382 h 5469731"/>
              <a:gd name="connsiteX4" fmla="*/ 9146840 w 9146840"/>
              <a:gd name="connsiteY4" fmla="*/ 0 h 5469731"/>
              <a:gd name="connsiteX5" fmla="*/ 9144458 w 9146840"/>
              <a:gd name="connsiteY5" fmla="*/ 1369219 h 5469731"/>
              <a:gd name="connsiteX6" fmla="*/ 9144458 w 9146840"/>
              <a:gd name="connsiteY6" fmla="*/ 4102894 h 5469731"/>
              <a:gd name="connsiteX7" fmla="*/ 7777621 w 9146840"/>
              <a:gd name="connsiteY7" fmla="*/ 4102894 h 5469731"/>
              <a:gd name="connsiteX8" fmla="*/ 7777621 w 9146840"/>
              <a:gd name="connsiteY8" fmla="*/ 5360194 h 5469731"/>
              <a:gd name="connsiteX9" fmla="*/ 1367295 w 9146840"/>
              <a:gd name="connsiteY9" fmla="*/ 5469731 h 5469731"/>
              <a:gd name="connsiteX10" fmla="*/ 1367295 w 9146840"/>
              <a:gd name="connsiteY10" fmla="*/ 4102894 h 5469731"/>
              <a:gd name="connsiteX11" fmla="*/ 458 w 9146840"/>
              <a:gd name="connsiteY11" fmla="*/ 4102894 h 5469731"/>
              <a:gd name="connsiteX12" fmla="*/ 458 w 9146840"/>
              <a:gd name="connsiteY12" fmla="*/ 1369219 h 5469731"/>
              <a:gd name="connsiteX0" fmla="*/ 458 w 9146840"/>
              <a:gd name="connsiteY0" fmla="*/ 1369219 h 5360194"/>
              <a:gd name="connsiteX1" fmla="*/ 458 w 9146840"/>
              <a:gd name="connsiteY1" fmla="*/ 1100 h 5360194"/>
              <a:gd name="connsiteX2" fmla="*/ 1367295 w 9146840"/>
              <a:gd name="connsiteY2" fmla="*/ 2382 h 5360194"/>
              <a:gd name="connsiteX3" fmla="*/ 7777621 w 9146840"/>
              <a:gd name="connsiteY3" fmla="*/ 2382 h 5360194"/>
              <a:gd name="connsiteX4" fmla="*/ 9146840 w 9146840"/>
              <a:gd name="connsiteY4" fmla="*/ 0 h 5360194"/>
              <a:gd name="connsiteX5" fmla="*/ 9144458 w 9146840"/>
              <a:gd name="connsiteY5" fmla="*/ 1369219 h 5360194"/>
              <a:gd name="connsiteX6" fmla="*/ 9144458 w 9146840"/>
              <a:gd name="connsiteY6" fmla="*/ 4102894 h 5360194"/>
              <a:gd name="connsiteX7" fmla="*/ 7777621 w 9146840"/>
              <a:gd name="connsiteY7" fmla="*/ 4102894 h 5360194"/>
              <a:gd name="connsiteX8" fmla="*/ 7777621 w 9146840"/>
              <a:gd name="connsiteY8" fmla="*/ 5360194 h 5360194"/>
              <a:gd name="connsiteX9" fmla="*/ 1367295 w 9146840"/>
              <a:gd name="connsiteY9" fmla="*/ 5360194 h 5360194"/>
              <a:gd name="connsiteX10" fmla="*/ 1367295 w 9146840"/>
              <a:gd name="connsiteY10" fmla="*/ 4102894 h 5360194"/>
              <a:gd name="connsiteX11" fmla="*/ 458 w 9146840"/>
              <a:gd name="connsiteY11" fmla="*/ 4102894 h 5360194"/>
              <a:gd name="connsiteX12" fmla="*/ 458 w 9146840"/>
              <a:gd name="connsiteY12" fmla="*/ 1369219 h 5360194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77621 w 9146840"/>
              <a:gd name="connsiteY7" fmla="*/ 4102894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4102894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77621 w 9146840"/>
              <a:gd name="connsiteY7" fmla="*/ 4102894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80003 w 9146840"/>
              <a:gd name="connsiteY7" fmla="*/ 5467350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5472112 h 5472113"/>
              <a:gd name="connsiteX7" fmla="*/ 7780003 w 9146840"/>
              <a:gd name="connsiteY7" fmla="*/ 5467350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5472112 h 5472113"/>
              <a:gd name="connsiteX7" fmla="*/ 7780003 w 9146840"/>
              <a:gd name="connsiteY7" fmla="*/ 5469731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1367295 w 9146840"/>
              <a:gd name="connsiteY9" fmla="*/ 5360194 h 5472112"/>
              <a:gd name="connsiteX10" fmla="*/ 498138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2902 w 9146840"/>
              <a:gd name="connsiteY9" fmla="*/ 5362576 h 5472112"/>
              <a:gd name="connsiteX10" fmla="*/ 498138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2902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8644397 w 9146840"/>
              <a:gd name="connsiteY7" fmla="*/ 5472112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8644397 w 9146840"/>
              <a:gd name="connsiteY7" fmla="*/ 5472112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72112 h 5472112"/>
              <a:gd name="connsiteX12" fmla="*/ 458 w 9146840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2443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2443 w 9148764"/>
              <a:gd name="connsiteY10" fmla="*/ 5467351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0061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69731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0061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69732"/>
              <a:gd name="connsiteX1" fmla="*/ 2382 w 9148764"/>
              <a:gd name="connsiteY1" fmla="*/ 1100 h 5469732"/>
              <a:gd name="connsiteX2" fmla="*/ 1369219 w 9148764"/>
              <a:gd name="connsiteY2" fmla="*/ 2382 h 5469732"/>
              <a:gd name="connsiteX3" fmla="*/ 7779545 w 9148764"/>
              <a:gd name="connsiteY3" fmla="*/ 2382 h 5469732"/>
              <a:gd name="connsiteX4" fmla="*/ 9148764 w 9148764"/>
              <a:gd name="connsiteY4" fmla="*/ 0 h 5469732"/>
              <a:gd name="connsiteX5" fmla="*/ 9146382 w 9148764"/>
              <a:gd name="connsiteY5" fmla="*/ 1369219 h 5469732"/>
              <a:gd name="connsiteX6" fmla="*/ 9146382 w 9148764"/>
              <a:gd name="connsiteY6" fmla="*/ 5469731 h 5469732"/>
              <a:gd name="connsiteX7" fmla="*/ 8646321 w 9148764"/>
              <a:gd name="connsiteY7" fmla="*/ 5469731 h 5469732"/>
              <a:gd name="connsiteX8" fmla="*/ 8648701 w 9148764"/>
              <a:gd name="connsiteY8" fmla="*/ 5360194 h 5469732"/>
              <a:gd name="connsiteX9" fmla="*/ 502445 w 9148764"/>
              <a:gd name="connsiteY9" fmla="*/ 5362576 h 5469732"/>
              <a:gd name="connsiteX10" fmla="*/ 500061 w 9148764"/>
              <a:gd name="connsiteY10" fmla="*/ 5469732 h 5469732"/>
              <a:gd name="connsiteX11" fmla="*/ 0 w 9148764"/>
              <a:gd name="connsiteY11" fmla="*/ 5467350 h 5469732"/>
              <a:gd name="connsiteX12" fmla="*/ 2382 w 9148764"/>
              <a:gd name="connsiteY12" fmla="*/ 1369219 h 5469732"/>
              <a:gd name="connsiteX0" fmla="*/ 459 w 9146841"/>
              <a:gd name="connsiteY0" fmla="*/ 1369219 h 5469732"/>
              <a:gd name="connsiteX1" fmla="*/ 459 w 9146841"/>
              <a:gd name="connsiteY1" fmla="*/ 1100 h 5469732"/>
              <a:gd name="connsiteX2" fmla="*/ 1367296 w 9146841"/>
              <a:gd name="connsiteY2" fmla="*/ 2382 h 5469732"/>
              <a:gd name="connsiteX3" fmla="*/ 7777622 w 9146841"/>
              <a:gd name="connsiteY3" fmla="*/ 2382 h 5469732"/>
              <a:gd name="connsiteX4" fmla="*/ 9146841 w 9146841"/>
              <a:gd name="connsiteY4" fmla="*/ 0 h 5469732"/>
              <a:gd name="connsiteX5" fmla="*/ 9144459 w 9146841"/>
              <a:gd name="connsiteY5" fmla="*/ 1369219 h 5469732"/>
              <a:gd name="connsiteX6" fmla="*/ 9144459 w 9146841"/>
              <a:gd name="connsiteY6" fmla="*/ 5469731 h 5469732"/>
              <a:gd name="connsiteX7" fmla="*/ 8644398 w 9146841"/>
              <a:gd name="connsiteY7" fmla="*/ 5469731 h 5469732"/>
              <a:gd name="connsiteX8" fmla="*/ 8646778 w 9146841"/>
              <a:gd name="connsiteY8" fmla="*/ 5360194 h 5469732"/>
              <a:gd name="connsiteX9" fmla="*/ 500522 w 9146841"/>
              <a:gd name="connsiteY9" fmla="*/ 5362576 h 5469732"/>
              <a:gd name="connsiteX10" fmla="*/ 498138 w 9146841"/>
              <a:gd name="connsiteY10" fmla="*/ 5469732 h 5469732"/>
              <a:gd name="connsiteX11" fmla="*/ 458 w 9146841"/>
              <a:gd name="connsiteY11" fmla="*/ 5467350 h 5469732"/>
              <a:gd name="connsiteX12" fmla="*/ 459 w 9146841"/>
              <a:gd name="connsiteY12" fmla="*/ 1369219 h 5469732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0522 w 9146841"/>
              <a:gd name="connsiteY9" fmla="*/ 5362576 h 5469731"/>
              <a:gd name="connsiteX10" fmla="*/ 498138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0522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2903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7350 h 5469731"/>
              <a:gd name="connsiteX8" fmla="*/ 8646778 w 9146841"/>
              <a:gd name="connsiteY8" fmla="*/ 5360194 h 5469731"/>
              <a:gd name="connsiteX9" fmla="*/ 502903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4398 w 9146841"/>
              <a:gd name="connsiteY7" fmla="*/ 5467350 h 5467351"/>
              <a:gd name="connsiteX8" fmla="*/ 8646778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46778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44396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0194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4968 h 5469731"/>
              <a:gd name="connsiteX7" fmla="*/ 8642016 w 9146841"/>
              <a:gd name="connsiteY7" fmla="*/ 5469731 h 5469731"/>
              <a:gd name="connsiteX8" fmla="*/ 8639633 w 9146841"/>
              <a:gd name="connsiteY8" fmla="*/ 5364956 h 5469731"/>
              <a:gd name="connsiteX9" fmla="*/ 502903 w 9146841"/>
              <a:gd name="connsiteY9" fmla="*/ 5364958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7337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6841" h="5467351">
                <a:moveTo>
                  <a:pt x="459" y="1369219"/>
                </a:moveTo>
                <a:cubicBezTo>
                  <a:pt x="-1129" y="913973"/>
                  <a:pt x="2047" y="456346"/>
                  <a:pt x="459" y="1100"/>
                </a:cubicBezTo>
                <a:lnTo>
                  <a:pt x="1367296" y="2382"/>
                </a:lnTo>
                <a:lnTo>
                  <a:pt x="7777622" y="2382"/>
                </a:lnTo>
                <a:lnTo>
                  <a:pt x="9146841" y="0"/>
                </a:lnTo>
                <a:lnTo>
                  <a:pt x="9144459" y="1369219"/>
                </a:lnTo>
                <a:lnTo>
                  <a:pt x="9144459" y="5464968"/>
                </a:lnTo>
                <a:lnTo>
                  <a:pt x="8642016" y="5467350"/>
                </a:lnTo>
                <a:cubicBezTo>
                  <a:pt x="8642809" y="5430044"/>
                  <a:pt x="8638840" y="5404643"/>
                  <a:pt x="8639633" y="5367337"/>
                </a:cubicBezTo>
                <a:lnTo>
                  <a:pt x="502903" y="5364958"/>
                </a:lnTo>
                <a:cubicBezTo>
                  <a:pt x="502109" y="5400677"/>
                  <a:pt x="501314" y="5431632"/>
                  <a:pt x="500520" y="5467351"/>
                </a:cubicBezTo>
                <a:lnTo>
                  <a:pt x="458" y="5467350"/>
                </a:lnTo>
                <a:cubicBezTo>
                  <a:pt x="458" y="4099719"/>
                  <a:pt x="459" y="2736850"/>
                  <a:pt x="459" y="1369219"/>
                </a:cubicBezTo>
                <a:close/>
              </a:path>
            </a:pathLst>
          </a:custGeom>
        </p:spPr>
        <p:txBody>
          <a:bodyPr/>
          <a:lstStyle/>
          <a:p>
            <a:endParaRPr lang="cs-CZ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64634" y="5357813"/>
            <a:ext cx="10862733" cy="218586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Dlouhý název příslušné prezentace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662518" y="5554801"/>
            <a:ext cx="8103491" cy="496425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834BD4E9-6D8C-4E35-8E67-C239DCF65E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75" y="6328800"/>
            <a:ext cx="251066" cy="19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810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ychlé slides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-613" y="-2383"/>
            <a:ext cx="12195788" cy="5469733"/>
          </a:xfrm>
          <a:custGeom>
            <a:avLst/>
            <a:gdLst>
              <a:gd name="connsiteX0" fmla="*/ 0 w 9144000"/>
              <a:gd name="connsiteY0" fmla="*/ 1366837 h 5467349"/>
              <a:gd name="connsiteX1" fmla="*/ 1366837 w 9144000"/>
              <a:gd name="connsiteY1" fmla="*/ 1366837 h 5467349"/>
              <a:gd name="connsiteX2" fmla="*/ 1366837 w 9144000"/>
              <a:gd name="connsiteY2" fmla="*/ 0 h 5467349"/>
              <a:gd name="connsiteX3" fmla="*/ 7777163 w 9144000"/>
              <a:gd name="connsiteY3" fmla="*/ 0 h 5467349"/>
              <a:gd name="connsiteX4" fmla="*/ 7777163 w 9144000"/>
              <a:gd name="connsiteY4" fmla="*/ 1366837 h 5467349"/>
              <a:gd name="connsiteX5" fmla="*/ 9144000 w 9144000"/>
              <a:gd name="connsiteY5" fmla="*/ 1366837 h 5467349"/>
              <a:gd name="connsiteX6" fmla="*/ 9144000 w 9144000"/>
              <a:gd name="connsiteY6" fmla="*/ 4100512 h 5467349"/>
              <a:gd name="connsiteX7" fmla="*/ 7777163 w 9144000"/>
              <a:gd name="connsiteY7" fmla="*/ 4100512 h 5467349"/>
              <a:gd name="connsiteX8" fmla="*/ 7777163 w 9144000"/>
              <a:gd name="connsiteY8" fmla="*/ 5467349 h 5467349"/>
              <a:gd name="connsiteX9" fmla="*/ 1366837 w 9144000"/>
              <a:gd name="connsiteY9" fmla="*/ 5467349 h 5467349"/>
              <a:gd name="connsiteX10" fmla="*/ 1366837 w 9144000"/>
              <a:gd name="connsiteY10" fmla="*/ 4100512 h 5467349"/>
              <a:gd name="connsiteX11" fmla="*/ 0 w 9144000"/>
              <a:gd name="connsiteY11" fmla="*/ 4100512 h 5467349"/>
              <a:gd name="connsiteX12" fmla="*/ 0 w 9144000"/>
              <a:gd name="connsiteY12" fmla="*/ 1366837 h 5467349"/>
              <a:gd name="connsiteX0" fmla="*/ 4763 w 9148763"/>
              <a:gd name="connsiteY0" fmla="*/ 1366837 h 5467349"/>
              <a:gd name="connsiteX1" fmla="*/ 0 w 9148763"/>
              <a:gd name="connsiteY1" fmla="*/ 1099 h 5467349"/>
              <a:gd name="connsiteX2" fmla="*/ 1371600 w 9148763"/>
              <a:gd name="connsiteY2" fmla="*/ 0 h 5467349"/>
              <a:gd name="connsiteX3" fmla="*/ 7781926 w 9148763"/>
              <a:gd name="connsiteY3" fmla="*/ 0 h 5467349"/>
              <a:gd name="connsiteX4" fmla="*/ 7781926 w 9148763"/>
              <a:gd name="connsiteY4" fmla="*/ 1366837 h 5467349"/>
              <a:gd name="connsiteX5" fmla="*/ 9148763 w 9148763"/>
              <a:gd name="connsiteY5" fmla="*/ 1366837 h 5467349"/>
              <a:gd name="connsiteX6" fmla="*/ 9148763 w 9148763"/>
              <a:gd name="connsiteY6" fmla="*/ 4100512 h 5467349"/>
              <a:gd name="connsiteX7" fmla="*/ 7781926 w 9148763"/>
              <a:gd name="connsiteY7" fmla="*/ 4100512 h 5467349"/>
              <a:gd name="connsiteX8" fmla="*/ 7781926 w 9148763"/>
              <a:gd name="connsiteY8" fmla="*/ 5467349 h 5467349"/>
              <a:gd name="connsiteX9" fmla="*/ 1371600 w 9148763"/>
              <a:gd name="connsiteY9" fmla="*/ 5467349 h 5467349"/>
              <a:gd name="connsiteX10" fmla="*/ 1371600 w 9148763"/>
              <a:gd name="connsiteY10" fmla="*/ 4100512 h 5467349"/>
              <a:gd name="connsiteX11" fmla="*/ 4763 w 9148763"/>
              <a:gd name="connsiteY11" fmla="*/ 4100512 h 5467349"/>
              <a:gd name="connsiteX12" fmla="*/ 4763 w 9148763"/>
              <a:gd name="connsiteY12" fmla="*/ 1366837 h 5467349"/>
              <a:gd name="connsiteX0" fmla="*/ 33 w 9144033"/>
              <a:gd name="connsiteY0" fmla="*/ 1366837 h 5467349"/>
              <a:gd name="connsiteX1" fmla="*/ 54802 w 9144033"/>
              <a:gd name="connsiteY1" fmla="*/ 39199 h 5467349"/>
              <a:gd name="connsiteX2" fmla="*/ 1366870 w 9144033"/>
              <a:gd name="connsiteY2" fmla="*/ 0 h 5467349"/>
              <a:gd name="connsiteX3" fmla="*/ 7777196 w 9144033"/>
              <a:gd name="connsiteY3" fmla="*/ 0 h 5467349"/>
              <a:gd name="connsiteX4" fmla="*/ 7777196 w 9144033"/>
              <a:gd name="connsiteY4" fmla="*/ 1366837 h 5467349"/>
              <a:gd name="connsiteX5" fmla="*/ 9144033 w 9144033"/>
              <a:gd name="connsiteY5" fmla="*/ 1366837 h 5467349"/>
              <a:gd name="connsiteX6" fmla="*/ 9144033 w 9144033"/>
              <a:gd name="connsiteY6" fmla="*/ 4100512 h 5467349"/>
              <a:gd name="connsiteX7" fmla="*/ 7777196 w 9144033"/>
              <a:gd name="connsiteY7" fmla="*/ 4100512 h 5467349"/>
              <a:gd name="connsiteX8" fmla="*/ 7777196 w 9144033"/>
              <a:gd name="connsiteY8" fmla="*/ 5467349 h 5467349"/>
              <a:gd name="connsiteX9" fmla="*/ 1366870 w 9144033"/>
              <a:gd name="connsiteY9" fmla="*/ 5467349 h 5467349"/>
              <a:gd name="connsiteX10" fmla="*/ 1366870 w 9144033"/>
              <a:gd name="connsiteY10" fmla="*/ 4100512 h 5467349"/>
              <a:gd name="connsiteX11" fmla="*/ 33 w 9144033"/>
              <a:gd name="connsiteY11" fmla="*/ 4100512 h 5467349"/>
              <a:gd name="connsiteX12" fmla="*/ 33 w 9144033"/>
              <a:gd name="connsiteY12" fmla="*/ 1366837 h 5467349"/>
              <a:gd name="connsiteX0" fmla="*/ 458 w 9144458"/>
              <a:gd name="connsiteY0" fmla="*/ 1368119 h 5468631"/>
              <a:gd name="connsiteX1" fmla="*/ 458 w 9144458"/>
              <a:gd name="connsiteY1" fmla="*/ 0 h 5468631"/>
              <a:gd name="connsiteX2" fmla="*/ 1367295 w 9144458"/>
              <a:gd name="connsiteY2" fmla="*/ 1282 h 5468631"/>
              <a:gd name="connsiteX3" fmla="*/ 7777621 w 9144458"/>
              <a:gd name="connsiteY3" fmla="*/ 1282 h 5468631"/>
              <a:gd name="connsiteX4" fmla="*/ 7777621 w 9144458"/>
              <a:gd name="connsiteY4" fmla="*/ 1368119 h 5468631"/>
              <a:gd name="connsiteX5" fmla="*/ 9144458 w 9144458"/>
              <a:gd name="connsiteY5" fmla="*/ 1368119 h 5468631"/>
              <a:gd name="connsiteX6" fmla="*/ 9144458 w 9144458"/>
              <a:gd name="connsiteY6" fmla="*/ 4101794 h 5468631"/>
              <a:gd name="connsiteX7" fmla="*/ 7777621 w 9144458"/>
              <a:gd name="connsiteY7" fmla="*/ 4101794 h 5468631"/>
              <a:gd name="connsiteX8" fmla="*/ 7777621 w 9144458"/>
              <a:gd name="connsiteY8" fmla="*/ 5468631 h 5468631"/>
              <a:gd name="connsiteX9" fmla="*/ 1367295 w 9144458"/>
              <a:gd name="connsiteY9" fmla="*/ 5468631 h 5468631"/>
              <a:gd name="connsiteX10" fmla="*/ 1367295 w 9144458"/>
              <a:gd name="connsiteY10" fmla="*/ 4101794 h 5468631"/>
              <a:gd name="connsiteX11" fmla="*/ 458 w 9144458"/>
              <a:gd name="connsiteY11" fmla="*/ 4101794 h 5468631"/>
              <a:gd name="connsiteX12" fmla="*/ 458 w 9144458"/>
              <a:gd name="connsiteY12" fmla="*/ 1368119 h 5468631"/>
              <a:gd name="connsiteX0" fmla="*/ 458 w 9146840"/>
              <a:gd name="connsiteY0" fmla="*/ 1369219 h 5469731"/>
              <a:gd name="connsiteX1" fmla="*/ 458 w 9146840"/>
              <a:gd name="connsiteY1" fmla="*/ 1100 h 5469731"/>
              <a:gd name="connsiteX2" fmla="*/ 1367295 w 9146840"/>
              <a:gd name="connsiteY2" fmla="*/ 2382 h 5469731"/>
              <a:gd name="connsiteX3" fmla="*/ 7777621 w 9146840"/>
              <a:gd name="connsiteY3" fmla="*/ 2382 h 5469731"/>
              <a:gd name="connsiteX4" fmla="*/ 9146840 w 9146840"/>
              <a:gd name="connsiteY4" fmla="*/ 0 h 5469731"/>
              <a:gd name="connsiteX5" fmla="*/ 9144458 w 9146840"/>
              <a:gd name="connsiteY5" fmla="*/ 1369219 h 5469731"/>
              <a:gd name="connsiteX6" fmla="*/ 9144458 w 9146840"/>
              <a:gd name="connsiteY6" fmla="*/ 4102894 h 5469731"/>
              <a:gd name="connsiteX7" fmla="*/ 7777621 w 9146840"/>
              <a:gd name="connsiteY7" fmla="*/ 4102894 h 5469731"/>
              <a:gd name="connsiteX8" fmla="*/ 7777621 w 9146840"/>
              <a:gd name="connsiteY8" fmla="*/ 5469731 h 5469731"/>
              <a:gd name="connsiteX9" fmla="*/ 1367295 w 9146840"/>
              <a:gd name="connsiteY9" fmla="*/ 5469731 h 5469731"/>
              <a:gd name="connsiteX10" fmla="*/ 1367295 w 9146840"/>
              <a:gd name="connsiteY10" fmla="*/ 4102894 h 5469731"/>
              <a:gd name="connsiteX11" fmla="*/ 458 w 9146840"/>
              <a:gd name="connsiteY11" fmla="*/ 4102894 h 5469731"/>
              <a:gd name="connsiteX12" fmla="*/ 458 w 9146840"/>
              <a:gd name="connsiteY12" fmla="*/ 1369219 h 5469731"/>
              <a:gd name="connsiteX0" fmla="*/ 458 w 9146840"/>
              <a:gd name="connsiteY0" fmla="*/ 1369219 h 5469731"/>
              <a:gd name="connsiteX1" fmla="*/ 458 w 9146840"/>
              <a:gd name="connsiteY1" fmla="*/ 1100 h 5469731"/>
              <a:gd name="connsiteX2" fmla="*/ 1367295 w 9146840"/>
              <a:gd name="connsiteY2" fmla="*/ 2382 h 5469731"/>
              <a:gd name="connsiteX3" fmla="*/ 7777621 w 9146840"/>
              <a:gd name="connsiteY3" fmla="*/ 2382 h 5469731"/>
              <a:gd name="connsiteX4" fmla="*/ 9146840 w 9146840"/>
              <a:gd name="connsiteY4" fmla="*/ 0 h 5469731"/>
              <a:gd name="connsiteX5" fmla="*/ 9144458 w 9146840"/>
              <a:gd name="connsiteY5" fmla="*/ 1369219 h 5469731"/>
              <a:gd name="connsiteX6" fmla="*/ 9144458 w 9146840"/>
              <a:gd name="connsiteY6" fmla="*/ 4102894 h 5469731"/>
              <a:gd name="connsiteX7" fmla="*/ 7777621 w 9146840"/>
              <a:gd name="connsiteY7" fmla="*/ 4102894 h 5469731"/>
              <a:gd name="connsiteX8" fmla="*/ 7777621 w 9146840"/>
              <a:gd name="connsiteY8" fmla="*/ 5360194 h 5469731"/>
              <a:gd name="connsiteX9" fmla="*/ 1367295 w 9146840"/>
              <a:gd name="connsiteY9" fmla="*/ 5469731 h 5469731"/>
              <a:gd name="connsiteX10" fmla="*/ 1367295 w 9146840"/>
              <a:gd name="connsiteY10" fmla="*/ 4102894 h 5469731"/>
              <a:gd name="connsiteX11" fmla="*/ 458 w 9146840"/>
              <a:gd name="connsiteY11" fmla="*/ 4102894 h 5469731"/>
              <a:gd name="connsiteX12" fmla="*/ 458 w 9146840"/>
              <a:gd name="connsiteY12" fmla="*/ 1369219 h 5469731"/>
              <a:gd name="connsiteX0" fmla="*/ 458 w 9146840"/>
              <a:gd name="connsiteY0" fmla="*/ 1369219 h 5360194"/>
              <a:gd name="connsiteX1" fmla="*/ 458 w 9146840"/>
              <a:gd name="connsiteY1" fmla="*/ 1100 h 5360194"/>
              <a:gd name="connsiteX2" fmla="*/ 1367295 w 9146840"/>
              <a:gd name="connsiteY2" fmla="*/ 2382 h 5360194"/>
              <a:gd name="connsiteX3" fmla="*/ 7777621 w 9146840"/>
              <a:gd name="connsiteY3" fmla="*/ 2382 h 5360194"/>
              <a:gd name="connsiteX4" fmla="*/ 9146840 w 9146840"/>
              <a:gd name="connsiteY4" fmla="*/ 0 h 5360194"/>
              <a:gd name="connsiteX5" fmla="*/ 9144458 w 9146840"/>
              <a:gd name="connsiteY5" fmla="*/ 1369219 h 5360194"/>
              <a:gd name="connsiteX6" fmla="*/ 9144458 w 9146840"/>
              <a:gd name="connsiteY6" fmla="*/ 4102894 h 5360194"/>
              <a:gd name="connsiteX7" fmla="*/ 7777621 w 9146840"/>
              <a:gd name="connsiteY7" fmla="*/ 4102894 h 5360194"/>
              <a:gd name="connsiteX8" fmla="*/ 7777621 w 9146840"/>
              <a:gd name="connsiteY8" fmla="*/ 5360194 h 5360194"/>
              <a:gd name="connsiteX9" fmla="*/ 1367295 w 9146840"/>
              <a:gd name="connsiteY9" fmla="*/ 5360194 h 5360194"/>
              <a:gd name="connsiteX10" fmla="*/ 1367295 w 9146840"/>
              <a:gd name="connsiteY10" fmla="*/ 4102894 h 5360194"/>
              <a:gd name="connsiteX11" fmla="*/ 458 w 9146840"/>
              <a:gd name="connsiteY11" fmla="*/ 4102894 h 5360194"/>
              <a:gd name="connsiteX12" fmla="*/ 458 w 9146840"/>
              <a:gd name="connsiteY12" fmla="*/ 1369219 h 5360194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77621 w 9146840"/>
              <a:gd name="connsiteY7" fmla="*/ 4102894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4102894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77621 w 9146840"/>
              <a:gd name="connsiteY7" fmla="*/ 4102894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80003 w 9146840"/>
              <a:gd name="connsiteY7" fmla="*/ 5467350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5472112 h 5472113"/>
              <a:gd name="connsiteX7" fmla="*/ 7780003 w 9146840"/>
              <a:gd name="connsiteY7" fmla="*/ 5467350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5472112 h 5472113"/>
              <a:gd name="connsiteX7" fmla="*/ 7780003 w 9146840"/>
              <a:gd name="connsiteY7" fmla="*/ 5469731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1367295 w 9146840"/>
              <a:gd name="connsiteY9" fmla="*/ 5360194 h 5472112"/>
              <a:gd name="connsiteX10" fmla="*/ 498138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2902 w 9146840"/>
              <a:gd name="connsiteY9" fmla="*/ 5362576 h 5472112"/>
              <a:gd name="connsiteX10" fmla="*/ 498138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2902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8644397 w 9146840"/>
              <a:gd name="connsiteY7" fmla="*/ 5472112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8644397 w 9146840"/>
              <a:gd name="connsiteY7" fmla="*/ 5472112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72112 h 5472112"/>
              <a:gd name="connsiteX12" fmla="*/ 458 w 9146840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2443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2443 w 9148764"/>
              <a:gd name="connsiteY10" fmla="*/ 5467351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0061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69731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0061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69732"/>
              <a:gd name="connsiteX1" fmla="*/ 2382 w 9148764"/>
              <a:gd name="connsiteY1" fmla="*/ 1100 h 5469732"/>
              <a:gd name="connsiteX2" fmla="*/ 1369219 w 9148764"/>
              <a:gd name="connsiteY2" fmla="*/ 2382 h 5469732"/>
              <a:gd name="connsiteX3" fmla="*/ 7779545 w 9148764"/>
              <a:gd name="connsiteY3" fmla="*/ 2382 h 5469732"/>
              <a:gd name="connsiteX4" fmla="*/ 9148764 w 9148764"/>
              <a:gd name="connsiteY4" fmla="*/ 0 h 5469732"/>
              <a:gd name="connsiteX5" fmla="*/ 9146382 w 9148764"/>
              <a:gd name="connsiteY5" fmla="*/ 1369219 h 5469732"/>
              <a:gd name="connsiteX6" fmla="*/ 9146382 w 9148764"/>
              <a:gd name="connsiteY6" fmla="*/ 5469731 h 5469732"/>
              <a:gd name="connsiteX7" fmla="*/ 8646321 w 9148764"/>
              <a:gd name="connsiteY7" fmla="*/ 5469731 h 5469732"/>
              <a:gd name="connsiteX8" fmla="*/ 8648701 w 9148764"/>
              <a:gd name="connsiteY8" fmla="*/ 5360194 h 5469732"/>
              <a:gd name="connsiteX9" fmla="*/ 502445 w 9148764"/>
              <a:gd name="connsiteY9" fmla="*/ 5362576 h 5469732"/>
              <a:gd name="connsiteX10" fmla="*/ 500061 w 9148764"/>
              <a:gd name="connsiteY10" fmla="*/ 5469732 h 5469732"/>
              <a:gd name="connsiteX11" fmla="*/ 0 w 9148764"/>
              <a:gd name="connsiteY11" fmla="*/ 5467350 h 5469732"/>
              <a:gd name="connsiteX12" fmla="*/ 2382 w 9148764"/>
              <a:gd name="connsiteY12" fmla="*/ 1369219 h 5469732"/>
              <a:gd name="connsiteX0" fmla="*/ 459 w 9146841"/>
              <a:gd name="connsiteY0" fmla="*/ 1369219 h 5469732"/>
              <a:gd name="connsiteX1" fmla="*/ 459 w 9146841"/>
              <a:gd name="connsiteY1" fmla="*/ 1100 h 5469732"/>
              <a:gd name="connsiteX2" fmla="*/ 1367296 w 9146841"/>
              <a:gd name="connsiteY2" fmla="*/ 2382 h 5469732"/>
              <a:gd name="connsiteX3" fmla="*/ 7777622 w 9146841"/>
              <a:gd name="connsiteY3" fmla="*/ 2382 h 5469732"/>
              <a:gd name="connsiteX4" fmla="*/ 9146841 w 9146841"/>
              <a:gd name="connsiteY4" fmla="*/ 0 h 5469732"/>
              <a:gd name="connsiteX5" fmla="*/ 9144459 w 9146841"/>
              <a:gd name="connsiteY5" fmla="*/ 1369219 h 5469732"/>
              <a:gd name="connsiteX6" fmla="*/ 9144459 w 9146841"/>
              <a:gd name="connsiteY6" fmla="*/ 5469731 h 5469732"/>
              <a:gd name="connsiteX7" fmla="*/ 8644398 w 9146841"/>
              <a:gd name="connsiteY7" fmla="*/ 5469731 h 5469732"/>
              <a:gd name="connsiteX8" fmla="*/ 8646778 w 9146841"/>
              <a:gd name="connsiteY8" fmla="*/ 5360194 h 5469732"/>
              <a:gd name="connsiteX9" fmla="*/ 500522 w 9146841"/>
              <a:gd name="connsiteY9" fmla="*/ 5362576 h 5469732"/>
              <a:gd name="connsiteX10" fmla="*/ 498138 w 9146841"/>
              <a:gd name="connsiteY10" fmla="*/ 5469732 h 5469732"/>
              <a:gd name="connsiteX11" fmla="*/ 458 w 9146841"/>
              <a:gd name="connsiteY11" fmla="*/ 5467350 h 5469732"/>
              <a:gd name="connsiteX12" fmla="*/ 459 w 9146841"/>
              <a:gd name="connsiteY12" fmla="*/ 1369219 h 5469732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0522 w 9146841"/>
              <a:gd name="connsiteY9" fmla="*/ 5362576 h 5469731"/>
              <a:gd name="connsiteX10" fmla="*/ 498138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0522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2903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7350 h 5469731"/>
              <a:gd name="connsiteX8" fmla="*/ 8646778 w 9146841"/>
              <a:gd name="connsiteY8" fmla="*/ 5360194 h 5469731"/>
              <a:gd name="connsiteX9" fmla="*/ 502903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4398 w 9146841"/>
              <a:gd name="connsiteY7" fmla="*/ 5467350 h 5467351"/>
              <a:gd name="connsiteX8" fmla="*/ 8646778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46778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44396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0194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4968 h 5469731"/>
              <a:gd name="connsiteX7" fmla="*/ 8642016 w 9146841"/>
              <a:gd name="connsiteY7" fmla="*/ 5469731 h 5469731"/>
              <a:gd name="connsiteX8" fmla="*/ 8639633 w 9146841"/>
              <a:gd name="connsiteY8" fmla="*/ 5364956 h 5469731"/>
              <a:gd name="connsiteX9" fmla="*/ 502903 w 9146841"/>
              <a:gd name="connsiteY9" fmla="*/ 5364958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7337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6841" h="5467351">
                <a:moveTo>
                  <a:pt x="459" y="1369219"/>
                </a:moveTo>
                <a:cubicBezTo>
                  <a:pt x="-1129" y="913973"/>
                  <a:pt x="2047" y="456346"/>
                  <a:pt x="459" y="1100"/>
                </a:cubicBezTo>
                <a:lnTo>
                  <a:pt x="1367296" y="2382"/>
                </a:lnTo>
                <a:lnTo>
                  <a:pt x="7777622" y="2382"/>
                </a:lnTo>
                <a:lnTo>
                  <a:pt x="9146841" y="0"/>
                </a:lnTo>
                <a:lnTo>
                  <a:pt x="9144459" y="1369219"/>
                </a:lnTo>
                <a:lnTo>
                  <a:pt x="9144459" y="5464968"/>
                </a:lnTo>
                <a:lnTo>
                  <a:pt x="8642016" y="5467350"/>
                </a:lnTo>
                <a:cubicBezTo>
                  <a:pt x="8642809" y="5430044"/>
                  <a:pt x="8638840" y="5404643"/>
                  <a:pt x="8639633" y="5367337"/>
                </a:cubicBezTo>
                <a:lnTo>
                  <a:pt x="502903" y="5364958"/>
                </a:lnTo>
                <a:cubicBezTo>
                  <a:pt x="502109" y="5400677"/>
                  <a:pt x="501314" y="5431632"/>
                  <a:pt x="500520" y="5467351"/>
                </a:cubicBezTo>
                <a:lnTo>
                  <a:pt x="458" y="5467350"/>
                </a:lnTo>
                <a:cubicBezTo>
                  <a:pt x="458" y="4099719"/>
                  <a:pt x="459" y="2736850"/>
                  <a:pt x="459" y="1369219"/>
                </a:cubicBezTo>
                <a:close/>
              </a:path>
            </a:pathLst>
          </a:custGeom>
        </p:spPr>
        <p:txBody>
          <a:bodyPr/>
          <a:lstStyle/>
          <a:p>
            <a:endParaRPr lang="cs-CZ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64634" y="5357813"/>
            <a:ext cx="10862733" cy="218586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Dlouhý název příslušné prezentace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662518" y="5554801"/>
            <a:ext cx="8103491" cy="496425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44368806-E208-4353-9DBC-AA6C9E763A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75" y="6328800"/>
            <a:ext cx="251066" cy="19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8230"/>
      </p:ext>
    </p:extLst>
  </p:cSld>
  <p:clrMapOvr>
    <a:masterClrMapping/>
  </p:clrMapOvr>
  <p:transition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bez přednastavených animací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518" y="1509714"/>
            <a:ext cx="8103491" cy="4061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62518" y="5697289"/>
            <a:ext cx="10875433" cy="370137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62518" y="360000"/>
            <a:ext cx="8103491" cy="8007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Dlouhý název příslušné prezentace</a:t>
            </a:r>
          </a:p>
        </p:txBody>
      </p:sp>
    </p:spTree>
    <p:extLst>
      <p:ext uri="{BB962C8B-B14F-4D97-AF65-F5344CB8AC3E}">
        <p14:creationId xmlns:p14="http://schemas.microsoft.com/office/powerpoint/2010/main" val="34770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381" y="5467350"/>
            <a:ext cx="12192000" cy="139065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109318" y="6327369"/>
            <a:ext cx="7656928" cy="2210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Dlouhý název příslušné prezentace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D197832-5A71-48F0-B9EC-7F3027D007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954" y="6328801"/>
            <a:ext cx="251066" cy="1992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4890DAF-EDDE-4119-90E1-92F2070C6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327369"/>
            <a:ext cx="1212619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70C89B5-F99E-44E6-9CB8-D93761BA4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9079" y="6327369"/>
            <a:ext cx="7656928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Dlouhý název příslušné prezentace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4DD523-862E-439A-AAE3-DD7717270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534" y="6327369"/>
            <a:ext cx="641417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3287F3D-0FC2-4F70-A78C-C9374EB74E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65" y="6328800"/>
            <a:ext cx="251066" cy="19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Relationship Id="rId30" Type="http://schemas.openxmlformats.org/officeDocument/2006/relationships/image" Target="../media/image1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69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2518" y="357188"/>
            <a:ext cx="8103489" cy="8035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518" y="1509714"/>
            <a:ext cx="8103489" cy="40615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52384" y="6327369"/>
            <a:ext cx="1212619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9079" y="6327369"/>
            <a:ext cx="7656928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Dlouhý název příslušné prezentace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6534" y="6327369"/>
            <a:ext cx="641417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C9B3193-FF2F-4585-9ACC-D97846579498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63" y="6327369"/>
            <a:ext cx="251066" cy="1992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62" r:id="rId4"/>
    <p:sldLayoutId id="2147483663" r:id="rId5"/>
    <p:sldLayoutId id="2147483664" r:id="rId6"/>
    <p:sldLayoutId id="2147483661" r:id="rId7"/>
    <p:sldLayoutId id="2147483651" r:id="rId8"/>
    <p:sldLayoutId id="2147483667" r:id="rId9"/>
    <p:sldLayoutId id="2147483671" r:id="rId10"/>
    <p:sldLayoutId id="2147483668" r:id="rId11"/>
    <p:sldLayoutId id="2147483669" r:id="rId12"/>
    <p:sldLayoutId id="2147483670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709" r:id="rId19"/>
    <p:sldLayoutId id="2147483710" r:id="rId20"/>
    <p:sldLayoutId id="2147483711" r:id="rId21"/>
    <p:sldLayoutId id="2147483717" r:id="rId22"/>
    <p:sldLayoutId id="2147483747" r:id="rId23"/>
    <p:sldLayoutId id="2147483660" r:id="rId24"/>
    <p:sldLayoutId id="2147483666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6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bldLvl="5">
        <p:tmplLst>
          <p:tmpl lvl="1">
            <p:tnLst>
              <p:par>
                <p:cTn presetID="10" presetClass="entr" presetSubtype="0" fill="hold" nodeType="after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6">
            <p:tnLst>
              <p:par>
                <p:cTn presetID="10" presetClass="entr" presetSubtype="0" fill="hold" nodeType="after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7">
            <p:tnLst>
              <p:par>
                <p:cTn presetID="10" presetClass="entr" presetSubtype="0" fill="hold" nodeType="after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8">
            <p:tnLst>
              <p:par>
                <p:cTn presetID="10" presetClass="entr" presetSubtype="0" fill="hold" nodeType="after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9">
            <p:tnLst>
              <p:par>
                <p:cTn presetID="10" presetClass="entr" presetSubtype="0" fill="hold" nodeType="after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"/>
        </a:spcBef>
        <a:buClr>
          <a:schemeClr val="tx2"/>
        </a:buClr>
        <a:buFont typeface="Verdana" pitchFamily="34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12000" indent="-252000" algn="l" defTabSz="914400" rtl="0" eaLnBrk="1" latinLnBrk="0" hangingPunct="1">
        <a:spcBef>
          <a:spcPts val="240"/>
        </a:spcBef>
        <a:buClrTx/>
        <a:buFont typeface="Verdana" pitchFamily="34" charset="0"/>
        <a:buChar char="—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52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116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332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548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64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80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96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3444" userDrawn="1">
          <p15:clr>
            <a:srgbClr val="F26B43"/>
          </p15:clr>
        </p15:guide>
        <p15:guide id="4" pos="419" userDrawn="1">
          <p15:clr>
            <a:srgbClr val="F26B43"/>
          </p15:clr>
        </p15:guide>
        <p15:guide id="5" pos="7261" userDrawn="1">
          <p15:clr>
            <a:srgbClr val="F26B43"/>
          </p15:clr>
        </p15:guide>
        <p15:guide id="6" orient="horz" pos="3375" userDrawn="1">
          <p15:clr>
            <a:srgbClr val="F26B43"/>
          </p15:clr>
        </p15:guide>
        <p15:guide id="7" pos="551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2518" y="357188"/>
            <a:ext cx="8103489" cy="8035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518" y="1509714"/>
            <a:ext cx="8103489" cy="40615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52384" y="6327369"/>
            <a:ext cx="1212619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9079" y="6327369"/>
            <a:ext cx="7656928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Dlouhý název příslušné prezentace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6534" y="6327369"/>
            <a:ext cx="641417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C9B3193-FF2F-4585-9ACC-D97846579498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63" y="6327369"/>
            <a:ext cx="251066" cy="19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46" r:id="rId4"/>
    <p:sldLayoutId id="2147483722" r:id="rId5"/>
    <p:sldLayoutId id="2147483723" r:id="rId6"/>
    <p:sldLayoutId id="2147483745" r:id="rId7"/>
    <p:sldLayoutId id="2147483724" r:id="rId8"/>
    <p:sldLayoutId id="2147483725" r:id="rId9"/>
    <p:sldLayoutId id="2147483744" r:id="rId10"/>
    <p:sldLayoutId id="2147483743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38" r:id="rId24"/>
    <p:sldLayoutId id="2147483739" r:id="rId25"/>
    <p:sldLayoutId id="2147483740" r:id="rId26"/>
    <p:sldLayoutId id="2147483741" r:id="rId27"/>
    <p:sldLayoutId id="2147483742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"/>
        </a:spcBef>
        <a:buClr>
          <a:schemeClr val="tx2"/>
        </a:buClr>
        <a:buFont typeface="Verdana" pitchFamily="34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12000" indent="-252000" algn="l" defTabSz="914400" rtl="0" eaLnBrk="1" latinLnBrk="0" hangingPunct="1">
        <a:spcBef>
          <a:spcPts val="240"/>
        </a:spcBef>
        <a:buClrTx/>
        <a:buFont typeface="Verdana" pitchFamily="34" charset="0"/>
        <a:buChar char="—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52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116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332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548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64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80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96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3444" userDrawn="1">
          <p15:clr>
            <a:srgbClr val="F26B43"/>
          </p15:clr>
        </p15:guide>
        <p15:guide id="4" pos="419" userDrawn="1">
          <p15:clr>
            <a:srgbClr val="F26B43"/>
          </p15:clr>
        </p15:guide>
        <p15:guide id="5" pos="7261" userDrawn="1">
          <p15:clr>
            <a:srgbClr val="F26B43"/>
          </p15:clr>
        </p15:guide>
        <p15:guide id="6" orient="horz" pos="3375" userDrawn="1">
          <p15:clr>
            <a:srgbClr val="F26B43"/>
          </p15:clr>
        </p15:guide>
        <p15:guide id="7" pos="551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2518" y="357188"/>
            <a:ext cx="8071131" cy="8035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518" y="1509714"/>
            <a:ext cx="8071131" cy="40615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52384" y="6327369"/>
            <a:ext cx="1212619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6721" y="6327369"/>
            <a:ext cx="7656928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Dlouhý název příslušné prezentace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6534" y="6327369"/>
            <a:ext cx="641417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96A3E00-4631-419E-9310-BD5219142F3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0" y="6328800"/>
            <a:ext cx="251066" cy="19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6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713" r:id="rId4"/>
    <p:sldLayoutId id="2147483712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96" r:id="rId12"/>
    <p:sldLayoutId id="214748369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6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6">
            <p:tnLst>
              <p:par>
                <p:cTn presetID="10" presetClass="entr" presetSubtype="0" fill="hold" nodeType="after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7">
            <p:tnLst>
              <p:par>
                <p:cTn presetID="10" presetClass="entr" presetSubtype="0" fill="hold" nodeType="after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8">
            <p:tnLst>
              <p:par>
                <p:cTn presetID="10" presetClass="entr" presetSubtype="0" fill="hold" nodeType="after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9">
            <p:tnLst>
              <p:par>
                <p:cTn presetID="10" presetClass="entr" presetSubtype="0" fill="hold" nodeType="after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"/>
        </a:spcBef>
        <a:buClr>
          <a:schemeClr val="tx2"/>
        </a:buClr>
        <a:buFont typeface="Verdana" pitchFamily="34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12000" indent="-252000" algn="l" defTabSz="914400" rtl="0" eaLnBrk="1" latinLnBrk="0" hangingPunct="1">
        <a:spcBef>
          <a:spcPts val="240"/>
        </a:spcBef>
        <a:buClrTx/>
        <a:buFont typeface="Verdana" pitchFamily="34" charset="0"/>
        <a:buChar char="—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52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116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332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548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64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80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96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3444" userDrawn="1">
          <p15:clr>
            <a:srgbClr val="F26B43"/>
          </p15:clr>
        </p15:guide>
        <p15:guide id="4" pos="419" userDrawn="1">
          <p15:clr>
            <a:srgbClr val="F26B43"/>
          </p15:clr>
        </p15:guide>
        <p15:guide id="5" pos="7261" userDrawn="1">
          <p15:clr>
            <a:srgbClr val="F26B43"/>
          </p15:clr>
        </p15:guide>
        <p15:guide id="6" orient="horz" pos="3375" userDrawn="1">
          <p15:clr>
            <a:srgbClr val="F26B43"/>
          </p15:clr>
        </p15:guide>
        <p15:guide id="7" pos="5496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2518" y="357188"/>
            <a:ext cx="8103491" cy="8035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518" y="1509714"/>
            <a:ext cx="8097307" cy="40615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52384" y="6327369"/>
            <a:ext cx="1212619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9081" y="6327369"/>
            <a:ext cx="7656928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Dlouhý název příslušné prezentace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6534" y="6327369"/>
            <a:ext cx="641417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AE9CA90-57E4-4BDA-9B66-8283A60B160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67" y="6328800"/>
            <a:ext cx="251066" cy="19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6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4" r:id="rId2"/>
    <p:sldLayoutId id="2147483707" r:id="rId3"/>
    <p:sldLayoutId id="2147483705" r:id="rId4"/>
    <p:sldLayoutId id="2147483706" r:id="rId5"/>
    <p:sldLayoutId id="2147483708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"/>
        </a:spcBef>
        <a:buClr>
          <a:schemeClr val="tx2"/>
        </a:buClr>
        <a:buFont typeface="Verdana" pitchFamily="34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12000" indent="-252000" algn="l" defTabSz="914400" rtl="0" eaLnBrk="1" latinLnBrk="0" hangingPunct="1">
        <a:spcBef>
          <a:spcPts val="240"/>
        </a:spcBef>
        <a:buClrTx/>
        <a:buFont typeface="Verdana" pitchFamily="34" charset="0"/>
        <a:buChar char="—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52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116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332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548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64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80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96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3430" userDrawn="1">
          <p15:clr>
            <a:srgbClr val="F26B43"/>
          </p15:clr>
        </p15:guide>
        <p15:guide id="4" pos="419" userDrawn="1">
          <p15:clr>
            <a:srgbClr val="F26B43"/>
          </p15:clr>
        </p15:guide>
        <p15:guide id="5" pos="7261" userDrawn="1">
          <p15:clr>
            <a:srgbClr val="F26B43"/>
          </p15:clr>
        </p15:guide>
        <p15:guide id="6" orient="horz" pos="3375" userDrawn="1">
          <p15:clr>
            <a:srgbClr val="F26B43"/>
          </p15:clr>
        </p15:guide>
        <p15:guide id="7" pos="551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Modernizace trati Mladá Boleslav – Turnov – Liberec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62518" y="2783458"/>
            <a:ext cx="8097308" cy="897574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Aktuální stav přípravy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Hodkovice nad Mohelkou, 4. února 2025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3238E0D-6D66-6DD4-4309-B796226544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Pavel Paidar</a:t>
            </a:r>
          </a:p>
          <a:p>
            <a:pPr marL="0" indent="0">
              <a:buNone/>
            </a:pPr>
            <a:r>
              <a:rPr lang="cs-CZ" sz="1100" dirty="0"/>
              <a:t>Ředitel odboru přípravy staveb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62519" y="1174344"/>
            <a:ext cx="9165844" cy="439693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2518" y="360000"/>
            <a:ext cx="10875433" cy="554400"/>
          </a:xfrm>
        </p:spPr>
        <p:txBody>
          <a:bodyPr/>
          <a:lstStyle/>
          <a:p>
            <a:r>
              <a:rPr lang="cs-CZ" dirty="0"/>
              <a:t>Příprava staveb v úseku Mladá Boleslav – Liberec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Modernizace trati Mladá Boleslav – Turnov – Liberec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14592C8-6BD1-7A6F-DDC3-D826FB695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494907" y="-1192162"/>
            <a:ext cx="5202185" cy="924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62519" y="1174344"/>
            <a:ext cx="10875432" cy="4396930"/>
          </a:xfrm>
        </p:spPr>
        <p:txBody>
          <a:bodyPr/>
          <a:lstStyle/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dirty="0"/>
              <a:t>Stavba vychází ze studie proveditelnosti trati Mladá Boleslav – Turnov – Liberec – státní hranice, která byla 05/2023 schválena ve variantě 200PF. </a:t>
            </a:r>
          </a:p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dirty="0"/>
              <a:t>V tomto úseku jsou navrženy přeložky trati za účelem zvýšení traťové rychlosti až na 200 km/h. </a:t>
            </a:r>
          </a:p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dirty="0"/>
              <a:t>Je navrženo </a:t>
            </a:r>
            <a:r>
              <a:rPr lang="cs-CZ" dirty="0" err="1"/>
              <a:t>zdvoukolejnění</a:t>
            </a:r>
            <a:r>
              <a:rPr lang="cs-CZ" dirty="0"/>
              <a:t> tratě v úseku Mladá Boleslav – Bakov n. J. a Mnichovo Hradiště – Příšovice. V úseku Mladá Boleslav-</a:t>
            </a:r>
            <a:r>
              <a:rPr lang="cs-CZ" dirty="0" err="1"/>
              <a:t>Debř</a:t>
            </a:r>
            <a:r>
              <a:rPr lang="cs-CZ" dirty="0"/>
              <a:t> – Bakov n. J. je z důvodu </a:t>
            </a:r>
            <a:r>
              <a:rPr lang="cs-CZ" dirty="0" err="1"/>
              <a:t>zdvoukolejnění</a:t>
            </a:r>
            <a:r>
              <a:rPr lang="cs-CZ" dirty="0"/>
              <a:t> navržena úplná přeložka trati do nové stopy. </a:t>
            </a:r>
          </a:p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dirty="0"/>
              <a:t>Pro zachování napojení stanice Mnichovo Hradiště je navržena elektrizace úseku stávající tratě, stejně jako v úseku Příšovice – Turnov. </a:t>
            </a:r>
          </a:p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dirty="0"/>
              <a:t>Mezi Loukovem u Mnichova Hradiště a Doubím u Turnova je navržena nová jednokolejná trať délky 6,5 km na rychlost 200 km/h.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2518" y="360000"/>
            <a:ext cx="8103489" cy="554400"/>
          </a:xfrm>
        </p:spPr>
        <p:txBody>
          <a:bodyPr/>
          <a:lstStyle/>
          <a:p>
            <a:r>
              <a:rPr lang="cs-CZ" dirty="0"/>
              <a:t>Mladá Boleslav (mimo) – Turnov (včetně)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Modernizace trati Mladá Boleslav – Turnov – Liberec</a:t>
            </a:r>
          </a:p>
        </p:txBody>
      </p:sp>
    </p:spTree>
    <p:extLst>
      <p:ext uri="{BB962C8B-B14F-4D97-AF65-F5344CB8AC3E}">
        <p14:creationId xmlns:p14="http://schemas.microsoft.com/office/powerpoint/2010/main" val="207694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CB1AA-0D0A-9163-1337-DE80A08E6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84364240-1CA7-209B-BEE7-ACD908F7E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519" y="1174344"/>
            <a:ext cx="10875432" cy="4396930"/>
          </a:xfrm>
        </p:spPr>
        <p:txBody>
          <a:bodyPr/>
          <a:lstStyle/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dirty="0"/>
              <a:t>Rekonstrukce stanice Turnov je připravována samostatně, s předpokládanou realizací v období 2026 – 2028. </a:t>
            </a:r>
          </a:p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dirty="0"/>
              <a:t>V rámci modernizace úseku Mladá Boleslav – Turnov bude doplněna elektrizace.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EC6504"/>
                </a:solidFill>
              </a:rPr>
              <a:t>Předpoklad předložení záměru ke schválení na MD – 02/2025</a:t>
            </a:r>
          </a:p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b="1" dirty="0">
                <a:solidFill>
                  <a:srgbClr val="EC6504"/>
                </a:solidFill>
              </a:rPr>
              <a:t>Předpoklad realizace 2030 – 2034</a:t>
            </a:r>
          </a:p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b="1" dirty="0">
                <a:solidFill>
                  <a:srgbClr val="EC6504"/>
                </a:solidFill>
              </a:rPr>
              <a:t>CIN 29,564 mld. Kč</a:t>
            </a:r>
          </a:p>
          <a:p>
            <a:pPr marL="0" indent="0">
              <a:spcAft>
                <a:spcPts val="600"/>
              </a:spcAft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10782E6-9BC3-BA3D-CCA2-1A6296DD0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518" y="360000"/>
            <a:ext cx="8103489" cy="554400"/>
          </a:xfrm>
        </p:spPr>
        <p:txBody>
          <a:bodyPr/>
          <a:lstStyle/>
          <a:p>
            <a:r>
              <a:rPr lang="cs-CZ" dirty="0"/>
              <a:t>Mladá Boleslav (mimo) – Turnov (včetně)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0033567-D62F-EFFF-C8CF-10B90C387A4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98A4643-8F99-B6D5-06C9-A2C029BA5C2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Modernizace trati Mladá Boleslav – Turnov – Liberec</a:t>
            </a:r>
          </a:p>
        </p:txBody>
      </p:sp>
    </p:spTree>
    <p:extLst>
      <p:ext uri="{BB962C8B-B14F-4D97-AF65-F5344CB8AC3E}">
        <p14:creationId xmlns:p14="http://schemas.microsoft.com/office/powerpoint/2010/main" val="928593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E3460-B0B0-1BE5-0599-54ABACA2B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33456724-3F7D-046F-9D78-FDFD693B0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519" y="1174344"/>
            <a:ext cx="10875432" cy="4396930"/>
          </a:xfrm>
        </p:spPr>
        <p:txBody>
          <a:bodyPr/>
          <a:lstStyle/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dirty="0"/>
              <a:t>Stavba vychází ze studie proveditelnosti trati Mladá Boleslav – Turnov – Liberec – státní hranice, která byla 05/2023 schválena ve variantě 200PF. </a:t>
            </a:r>
          </a:p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dirty="0"/>
              <a:t>V tomto úseku je, po spojení stávající trati od Turnova s jednokolejnou novostavbou od Loukova u Mnichova Hradiště, navržena nová dvoukolejná trať s traťovou rychlostí až 200 km/h, včetně dvou tunelů délky 2,3 a 3,8 km a čtyř estakád o souhrnné délce téměř 1,0 km. </a:t>
            </a:r>
          </a:p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dirty="0"/>
              <a:t>Stávající trať přes Sychrov a Jeřmanické sedlo je navržena ke zrušení, vyjma úseku Hodkovice nad Mohelkou – Rychnov u Jablonce nad Nisou, který je zachován pro potřeby nákladní dopravy.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EC6504"/>
                </a:solidFill>
              </a:rPr>
              <a:t>Předpoklad předložení záměru ke schválení na MD – 02/2025</a:t>
            </a:r>
          </a:p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b="1" dirty="0">
                <a:solidFill>
                  <a:srgbClr val="EC6504"/>
                </a:solidFill>
              </a:rPr>
              <a:t>Předpoklad realizace 2030 – 2034</a:t>
            </a:r>
          </a:p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b="1" dirty="0">
                <a:solidFill>
                  <a:srgbClr val="EC6504"/>
                </a:solidFill>
              </a:rPr>
              <a:t>CIN 45,343 mld. Kč</a:t>
            </a:r>
          </a:p>
          <a:p>
            <a:pPr marL="0" indent="0">
              <a:spcAft>
                <a:spcPts val="600"/>
              </a:spcAft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0E04C01-0207-C318-5695-ACC70B5F4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518" y="360000"/>
            <a:ext cx="8103489" cy="554400"/>
          </a:xfrm>
        </p:spPr>
        <p:txBody>
          <a:bodyPr/>
          <a:lstStyle/>
          <a:p>
            <a:r>
              <a:rPr lang="cs-CZ" dirty="0"/>
              <a:t>Turnov (mimo) – Liberec (mimo)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E1D80A-B632-5F18-E715-7005D0BEA2B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671E13B-95B1-867E-72D2-D14652D06D3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Modernizace trati Mladá Boleslav – Turnov – Liberec</a:t>
            </a:r>
          </a:p>
        </p:txBody>
      </p:sp>
    </p:spTree>
    <p:extLst>
      <p:ext uri="{BB962C8B-B14F-4D97-AF65-F5344CB8AC3E}">
        <p14:creationId xmlns:p14="http://schemas.microsoft.com/office/powerpoint/2010/main" val="169288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BF421A-7551-93B2-DB69-B6A7A60BF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06245126-1C58-3FEC-159A-825444FD0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519" y="1174344"/>
            <a:ext cx="10875432" cy="4396930"/>
          </a:xfrm>
        </p:spPr>
        <p:txBody>
          <a:bodyPr/>
          <a:lstStyle/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dirty="0"/>
              <a:t>Smluvní spolupráce SŽ s Libereckým krajem a městem Liberec</a:t>
            </a:r>
          </a:p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dirty="0"/>
              <a:t>Integrace vlakového a autobusového nádraží do Krajského terminálu Liberec</a:t>
            </a:r>
          </a:p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dirty="0"/>
              <a:t>Zrekonstruovaná výpravní budova propojí všechny související služby</a:t>
            </a:r>
          </a:p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dirty="0"/>
              <a:t>Připraveno vypsání architektonické soutěže, řešící celou lokalitu včetně okolních ulic a nového parkovacího domu – předpoklad zveřejnění 02/2025</a:t>
            </a:r>
          </a:p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dirty="0"/>
              <a:t>Vybraný návrh z architektonické soutěže převezme zpracovatel řešení modernizace infrastrukturní části železniční stanice</a:t>
            </a:r>
          </a:p>
          <a:p>
            <a:pPr marL="0" indent="0">
              <a:spcAft>
                <a:spcPts val="600"/>
              </a:spcAft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03F216E-20AE-8DB2-F699-12BA39D2F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518" y="360000"/>
            <a:ext cx="8103489" cy="554400"/>
          </a:xfrm>
        </p:spPr>
        <p:txBody>
          <a:bodyPr/>
          <a:lstStyle/>
          <a:p>
            <a:r>
              <a:rPr lang="cs-CZ" dirty="0"/>
              <a:t>Stanice Liberec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321DB2-72BC-1DB5-4F8C-EBE1F23C58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EA9CE89-50D3-B581-99A1-CB9991BCD67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Modernizace trati Mladá Boleslav – Turnov – Liberec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0C0D946-FD4D-6B7A-5A97-D5B1EA8A8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237" y="3852305"/>
            <a:ext cx="5343244" cy="240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9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62519" y="1174344"/>
            <a:ext cx="10875432" cy="4754508"/>
          </a:xfrm>
        </p:spPr>
        <p:txBody>
          <a:bodyPr/>
          <a:lstStyle/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dirty="0"/>
              <a:t>Běží projednání Aktualizace zásad územního rozvoje Libereckého kraje</a:t>
            </a:r>
          </a:p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dirty="0"/>
              <a:t>Byly zpracovány Záměry projektu pro úseky </a:t>
            </a:r>
            <a:r>
              <a:rPr lang="cs-CZ" b="1" dirty="0"/>
              <a:t>Mladá Boleslav (mimo) – Turnov (včetně) </a:t>
            </a:r>
            <a:r>
              <a:rPr lang="cs-CZ" dirty="0"/>
              <a:t>a </a:t>
            </a:r>
            <a:r>
              <a:rPr lang="cs-CZ" b="1" dirty="0"/>
              <a:t>Turnov (mimo) – Liberec (mimo),</a:t>
            </a:r>
            <a:r>
              <a:rPr lang="cs-CZ" dirty="0"/>
              <a:t> </a:t>
            </a:r>
            <a:r>
              <a:rPr lang="cs-CZ" dirty="0" err="1"/>
              <a:t>kterébudou</a:t>
            </a:r>
            <a:r>
              <a:rPr lang="cs-CZ" dirty="0"/>
              <a:t> v 02/2025 předloženy ke schválení v centrální komisi MD</a:t>
            </a:r>
          </a:p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dirty="0"/>
              <a:t>Proběhne architektonická soutěž na terminál </a:t>
            </a:r>
            <a:r>
              <a:rPr lang="cs-CZ" dirty="0" err="1"/>
              <a:t>Central</a:t>
            </a:r>
            <a:r>
              <a:rPr lang="cs-CZ" dirty="0"/>
              <a:t> Station Liberec</a:t>
            </a:r>
          </a:p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dirty="0"/>
              <a:t>Připravuje se zpracování projektu inženýrsko-geologických průzkumů</a:t>
            </a:r>
          </a:p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dirty="0"/>
              <a:t>Po schválení uvedených záměrů projektu ze strany MD bude zadáno zpracování dokumentace pro povolení stavby, obsahující také zajištění posudku EIA a veškeré průzkumy</a:t>
            </a:r>
          </a:p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dirty="0"/>
              <a:t>Zakázky povede Stavební správa západ, organizační jednotka SŽ.</a:t>
            </a:r>
          </a:p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dirty="0"/>
              <a:t>V rámci zpracování dokumentace bude dostatek prostoru na individuální projednání a řešení místní problematiky v dotčených městech a obcích.</a:t>
            </a:r>
          </a:p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EC6504"/>
                </a:solidFill>
              </a:rPr>
              <a:t>Bude vytvořena společná komunikační platforma pro sdílení informací o přípravě</a:t>
            </a:r>
          </a:p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cs-CZ" dirty="0"/>
          </a:p>
          <a:p>
            <a:pPr marL="0" indent="0">
              <a:spcAft>
                <a:spcPts val="600"/>
              </a:spcAft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2518" y="360000"/>
            <a:ext cx="10875432" cy="554400"/>
          </a:xfrm>
        </p:spPr>
        <p:txBody>
          <a:bodyPr/>
          <a:lstStyle/>
          <a:p>
            <a:r>
              <a:rPr lang="cs-CZ" dirty="0"/>
              <a:t>Další postup přípravy v roce 2025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Modernizace trati Mladá Boleslav – Turnov – Liberec</a:t>
            </a:r>
          </a:p>
        </p:txBody>
      </p:sp>
    </p:spTree>
    <p:extLst>
      <p:ext uri="{BB962C8B-B14F-4D97-AF65-F5344CB8AC3E}">
        <p14:creationId xmlns:p14="http://schemas.microsoft.com/office/powerpoint/2010/main" val="8458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8001000" y="1509712"/>
            <a:ext cx="3536950" cy="191928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Modernizace trati Mladá Boleslav – Turnov – Liberec </a:t>
            </a:r>
          </a:p>
          <a:p>
            <a:pPr marL="0" indent="0">
              <a:buNone/>
            </a:pPr>
            <a:endParaRPr lang="cs-CZ" dirty="0"/>
          </a:p>
          <a:p>
            <a:pPr marL="252000" lvl="1" indent="0">
              <a:buNone/>
            </a:pPr>
            <a:r>
              <a:rPr lang="cs-CZ" dirty="0"/>
              <a:t>Pavel Paidar</a:t>
            </a:r>
          </a:p>
          <a:p>
            <a:pPr marL="504000" lvl="2" indent="0">
              <a:buNone/>
            </a:pPr>
            <a:r>
              <a:rPr lang="cs-CZ" dirty="0"/>
              <a:t>Ředitel odboru přípravy staveb</a:t>
            </a:r>
          </a:p>
          <a:p>
            <a:pPr marL="504000" lvl="2" indent="0">
              <a:buNone/>
            </a:pPr>
            <a:endParaRPr lang="cs-CZ" dirty="0"/>
          </a:p>
          <a:p>
            <a:pPr marL="504000" lvl="2" indent="0">
              <a:buNone/>
            </a:pP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spravazeleznic.cz</a:t>
            </a:r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6"/>
                </a:solidFill>
              </a:rPr>
              <a:t>Děkuji za pozornost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© Správa železnic, státní organizace </a:t>
            </a:r>
          </a:p>
          <a:p>
            <a:pPr marL="0" indent="0">
              <a:buNone/>
            </a:pPr>
            <a:r>
              <a:rPr lang="cs-CZ" dirty="0"/>
              <a:t>Dlážděná 1003/7, 110 00 Praha 1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339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62517" y="1174344"/>
            <a:ext cx="6052913" cy="4923636"/>
          </a:xfrm>
        </p:spPr>
        <p:txBody>
          <a:bodyPr/>
          <a:lstStyle/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dirty="0"/>
              <a:t>Součást plánu </a:t>
            </a:r>
            <a:r>
              <a:rPr lang="cs-CZ" b="1" dirty="0"/>
              <a:t>komplexní modernizace železničního spojení Praha – Liberec</a:t>
            </a:r>
            <a:endParaRPr lang="cs-CZ" sz="2000" b="1" dirty="0"/>
          </a:p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2000" b="1" dirty="0"/>
              <a:t>Cestovní doba expresních vlaků </a:t>
            </a:r>
            <a:r>
              <a:rPr lang="cs-CZ" sz="2000" dirty="0"/>
              <a:t>v nové trase by měla dosahovat </a:t>
            </a:r>
            <a:r>
              <a:rPr lang="cs-CZ" sz="2000" b="1" dirty="0"/>
              <a:t>69 minut</a:t>
            </a:r>
          </a:p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dirty="0"/>
              <a:t>Umožní i podstatné zrychlení a zvýšení počtu vlaků v regionální dopravě</a:t>
            </a:r>
          </a:p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dirty="0"/>
              <a:t>Navazuje na dříve schválenou modernizaci úseku Praha – Mladá Boleslav, kde je již část staveb dokončena nebo v realizaci</a:t>
            </a:r>
            <a:endParaRPr lang="cs-CZ" sz="2000" dirty="0"/>
          </a:p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b="1" dirty="0"/>
              <a:t>Dokončení modernizace </a:t>
            </a:r>
            <a:r>
              <a:rPr lang="cs-CZ" dirty="0"/>
              <a:t>spojení Praha – Liberec je předpokládáno </a:t>
            </a:r>
            <a:r>
              <a:rPr lang="cs-CZ" b="1" dirty="0"/>
              <a:t>v roce 2035</a:t>
            </a:r>
            <a:endParaRPr lang="cs-CZ" sz="2000" b="1" dirty="0"/>
          </a:p>
          <a:p>
            <a:pPr marL="0" indent="0">
              <a:buNone/>
            </a:pPr>
            <a:endParaRPr lang="cs-CZ" dirty="0"/>
          </a:p>
          <a:p>
            <a:pPr marL="0" indent="0">
              <a:spcAft>
                <a:spcPts val="600"/>
              </a:spcAft>
              <a:buNone/>
            </a:pPr>
            <a:endParaRPr lang="cs-CZ" sz="18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2518" y="360000"/>
            <a:ext cx="8103489" cy="554400"/>
          </a:xfrm>
        </p:spPr>
        <p:txBody>
          <a:bodyPr/>
          <a:lstStyle/>
          <a:p>
            <a:r>
              <a:rPr lang="cs-CZ" dirty="0"/>
              <a:t>Základní koncepce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/>
              <a:t>Modernizace trati Mladá Boleslav – Turnov – Liberec</a:t>
            </a:r>
            <a:endParaRPr lang="cs-CZ" dirty="0"/>
          </a:p>
        </p:txBody>
      </p:sp>
      <p:pic>
        <p:nvPicPr>
          <p:cNvPr id="3" name="Zástupný obsah 2">
            <a:extLst>
              <a:ext uri="{FF2B5EF4-FFF2-40B4-BE49-F238E27FC236}">
                <a16:creationId xmlns:a16="http://schemas.microsoft.com/office/drawing/2014/main" id="{9715C22B-11FE-9EF8-BA20-622A8E123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964" y="1143788"/>
            <a:ext cx="4822519" cy="495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0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8EC9A60-36FA-480D-53DE-09D7BD73A1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A6D3F29-3600-38DE-F970-3D89969C9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518" y="309561"/>
            <a:ext cx="10875433" cy="1283265"/>
          </a:xfrm>
        </p:spPr>
        <p:txBody>
          <a:bodyPr/>
          <a:lstStyle/>
          <a:p>
            <a:r>
              <a:rPr lang="cs-CZ" dirty="0"/>
              <a:t>Přehled  staveb Praha – Liberec </a:t>
            </a:r>
            <a:br>
              <a:rPr lang="cs-CZ" dirty="0"/>
            </a:br>
            <a:br>
              <a:rPr lang="cs-CZ" dirty="0"/>
            </a:br>
            <a:r>
              <a:rPr lang="cs-CZ" dirty="0"/>
              <a:t>Stavby v realizaci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CDBD962-7722-D025-7539-96C400E19E0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4ED4D55-A253-6C4B-5745-055C611A21C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Modernizace trati Mladá Boleslav – Turnov – Liberec</a:t>
            </a:r>
          </a:p>
        </p:txBody>
      </p:sp>
      <p:pic>
        <p:nvPicPr>
          <p:cNvPr id="13" name="Zástupný obsah 12">
            <a:extLst>
              <a:ext uri="{FF2B5EF4-FFF2-40B4-BE49-F238E27FC236}">
                <a16:creationId xmlns:a16="http://schemas.microsoft.com/office/drawing/2014/main" id="{7ECC72A7-6D38-4C83-EE25-7829B18EB3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818" y="1716170"/>
            <a:ext cx="5500037" cy="3721176"/>
          </a:xfrm>
          <a:prstGeom prst="rect">
            <a:avLst/>
          </a:prstGeom>
        </p:spPr>
      </p:pic>
      <p:graphicFrame>
        <p:nvGraphicFramePr>
          <p:cNvPr id="14" name="Objekt 13">
            <a:extLst>
              <a:ext uri="{FF2B5EF4-FFF2-40B4-BE49-F238E27FC236}">
                <a16:creationId xmlns:a16="http://schemas.microsoft.com/office/drawing/2014/main" id="{21F44BD1-2351-9643-D701-89F05267D9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442409"/>
              </p:ext>
            </p:extLst>
          </p:nvPr>
        </p:nvGraphicFramePr>
        <p:xfrm>
          <a:off x="6281958" y="1716170"/>
          <a:ext cx="5315753" cy="183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684293" imgH="1961163" progId="Word.Document.12">
                  <p:embed/>
                </p:oleObj>
              </mc:Choice>
              <mc:Fallback>
                <p:oleObj name="Document" r:id="rId3" imgW="5684293" imgH="19611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81958" y="1716170"/>
                        <a:ext cx="5315753" cy="1833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13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2EE5A41-F73A-9CAD-108F-0F17C1ABD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518" y="360000"/>
            <a:ext cx="10875433" cy="554400"/>
          </a:xfrm>
        </p:spPr>
        <p:txBody>
          <a:bodyPr/>
          <a:lstStyle/>
          <a:p>
            <a:r>
              <a:rPr lang="cs-CZ" dirty="0"/>
              <a:t>Příprava staveb v úseku Praha – Mladá Boleslav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981E689-1DFA-35BF-059D-52C58EA8D5A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1254750-AE35-335A-A1B0-17114D6B2D6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Modernizace trati Mladá Boleslav – Turnov – Liberec</a:t>
            </a:r>
          </a:p>
          <a:p>
            <a:endParaRPr lang="cs-CZ" dirty="0"/>
          </a:p>
        </p:txBody>
      </p:sp>
      <p:pic>
        <p:nvPicPr>
          <p:cNvPr id="7" name="Zástupný obsah 6" descr="Obsah obrázku mapa, text, atlas&#10;&#10;Popis byl vytvořen automaticky">
            <a:extLst>
              <a:ext uri="{FF2B5EF4-FFF2-40B4-BE49-F238E27FC236}">
                <a16:creationId xmlns:a16="http://schemas.microsoft.com/office/drawing/2014/main" id="{819396A8-97CD-7B22-F25B-86190EE305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715" y="1035903"/>
            <a:ext cx="5874569" cy="5169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918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F37C71F3-274E-DF39-5F64-3E6D45C563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6540" y="916512"/>
            <a:ext cx="5102942" cy="5284919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5348CB8D-E065-2C1F-A19A-B4AE072B8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518" y="360000"/>
            <a:ext cx="10875433" cy="430574"/>
          </a:xfrm>
        </p:spPr>
        <p:txBody>
          <a:bodyPr/>
          <a:lstStyle/>
          <a:p>
            <a:r>
              <a:rPr lang="cs-CZ" dirty="0"/>
              <a:t>Příprava staveb v úseku Praha – Mladá Boleslav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B58D4A6-493C-A4BA-AFD1-73368A87A12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BAA964D-319B-839B-774A-9D1E2F598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079582" y="6387465"/>
            <a:ext cx="7656928" cy="221070"/>
          </a:xfrm>
        </p:spPr>
        <p:txBody>
          <a:bodyPr/>
          <a:lstStyle/>
          <a:p>
            <a:r>
              <a:rPr lang="cs-CZ" dirty="0"/>
              <a:t>Modernizace trati Mladá Boleslav – Turnov – Liberec</a:t>
            </a:r>
          </a:p>
          <a:p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BFDB434-5DB2-95E3-CA9E-62465ABFA2CA}"/>
              </a:ext>
            </a:extLst>
          </p:cNvPr>
          <p:cNvSpPr txBox="1"/>
          <p:nvPr/>
        </p:nvSpPr>
        <p:spPr>
          <a:xfrm>
            <a:off x="654049" y="916512"/>
            <a:ext cx="5441951" cy="4031873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002B59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Modernizace traťového úseku Nymburk hl. n. (včetně) - Lysá nad Labem (včetně)</a:t>
            </a:r>
          </a:p>
          <a:p>
            <a:endParaRPr lang="cs-CZ" b="1" dirty="0">
              <a:solidFill>
                <a:srgbClr val="002B59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cs-CZ" b="1" dirty="0">
              <a:solidFill>
                <a:srgbClr val="002B59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1200"/>
              </a:spcBef>
              <a:buClr>
                <a:srgbClr val="EC650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B5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04/2022 schválen záměr projektu</a:t>
            </a:r>
          </a:p>
          <a:p>
            <a:pPr marL="285750" indent="-285750">
              <a:spcBef>
                <a:spcPts val="1200"/>
              </a:spcBef>
              <a:buClr>
                <a:srgbClr val="EC650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B5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Probíhá zpracování dokumentace pro povolení stavby</a:t>
            </a:r>
          </a:p>
          <a:p>
            <a:pPr marL="285750" indent="-285750">
              <a:spcBef>
                <a:spcPts val="1200"/>
              </a:spcBef>
              <a:buClr>
                <a:srgbClr val="EC650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B5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Termín 07/2031 – 07/2035</a:t>
            </a:r>
          </a:p>
          <a:p>
            <a:pPr marL="285750" indent="-285750">
              <a:spcBef>
                <a:spcPts val="1200"/>
              </a:spcBef>
              <a:buClr>
                <a:srgbClr val="EC650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B5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Celkové investiční náklady </a:t>
            </a:r>
            <a:r>
              <a:rPr lang="cs-CZ" b="1" dirty="0">
                <a:solidFill>
                  <a:srgbClr val="002B5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16,069 </a:t>
            </a:r>
            <a:r>
              <a:rPr lang="cs-CZ" b="1" dirty="0" err="1">
                <a:solidFill>
                  <a:srgbClr val="002B5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mld.Kč</a:t>
            </a:r>
            <a:endParaRPr lang="cs-CZ" dirty="0">
              <a:solidFill>
                <a:srgbClr val="002B59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EC6504"/>
              </a:buClr>
              <a:buFont typeface="Arial" panose="020B0604020202020204" pitchFamily="34" charset="0"/>
              <a:buChar char="•"/>
            </a:pPr>
            <a:endParaRPr lang="cs-CZ" b="1" dirty="0">
              <a:solidFill>
                <a:srgbClr val="002B59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126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8FAF4-C143-5B02-E93F-8DDB205E5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434254-67FD-85A1-28D8-20DFBC8DA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518" y="360000"/>
            <a:ext cx="10875433" cy="430574"/>
          </a:xfrm>
        </p:spPr>
        <p:txBody>
          <a:bodyPr/>
          <a:lstStyle/>
          <a:p>
            <a:r>
              <a:rPr lang="cs-CZ" dirty="0"/>
              <a:t>Příprava staveb v úseku Praha – Mladá Boleslav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D7454A1-DE37-1AF4-6635-771B7D75E91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BC0F9BB-497E-1D08-E6EE-394BB89735C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Modernizace trati Mladá Boleslav – Turnov – Liberec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8557F5F-E034-28F2-E49B-BBFC5CE321F8}"/>
              </a:ext>
            </a:extLst>
          </p:cNvPr>
          <p:cNvSpPr txBox="1"/>
          <p:nvPr/>
        </p:nvSpPr>
        <p:spPr>
          <a:xfrm>
            <a:off x="654049" y="916512"/>
            <a:ext cx="5441951" cy="5016758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002B59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Všejanská spojka</a:t>
            </a:r>
          </a:p>
          <a:p>
            <a:endParaRPr lang="cs-CZ" b="1" dirty="0">
              <a:solidFill>
                <a:srgbClr val="002B59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cs-CZ" b="1" dirty="0">
              <a:solidFill>
                <a:srgbClr val="002B59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1200"/>
              </a:spcBef>
              <a:buClr>
                <a:srgbClr val="EC650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B5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03/2023 byl schválen záměr projektu. </a:t>
            </a:r>
          </a:p>
          <a:p>
            <a:pPr marL="285750" indent="-285750">
              <a:spcBef>
                <a:spcPts val="1200"/>
              </a:spcBef>
              <a:buClr>
                <a:srgbClr val="EC650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B5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Probíhá zpracování dokumentace pro společné povolení podle liniového zákona, která bude předložena k připomínkám ke konci roku 2025. </a:t>
            </a:r>
          </a:p>
          <a:p>
            <a:pPr marL="285750" indent="-285750">
              <a:spcBef>
                <a:spcPts val="1200"/>
              </a:spcBef>
              <a:buClr>
                <a:srgbClr val="EC650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B5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Probíhají pravidelná jednání s municipalitami nad návrhem technického řešení. </a:t>
            </a:r>
          </a:p>
          <a:p>
            <a:pPr marL="285750" indent="-285750">
              <a:spcBef>
                <a:spcPts val="1200"/>
              </a:spcBef>
              <a:buClr>
                <a:srgbClr val="EC650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B5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Termín 11/2028 - 05/2031</a:t>
            </a:r>
          </a:p>
          <a:p>
            <a:pPr marL="285750" indent="-285750">
              <a:spcBef>
                <a:spcPts val="1200"/>
              </a:spcBef>
              <a:buClr>
                <a:srgbClr val="EC650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B5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Celkové investiční náklady </a:t>
            </a:r>
            <a:r>
              <a:rPr lang="cs-CZ" sz="1800" b="1" dirty="0">
                <a:solidFill>
                  <a:srgbClr val="001F4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9,502 mld. Kč</a:t>
            </a:r>
            <a:endParaRPr lang="cs-CZ" dirty="0">
              <a:solidFill>
                <a:srgbClr val="002B59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EC6504"/>
              </a:buClr>
              <a:buFont typeface="Arial" panose="020B0604020202020204" pitchFamily="34" charset="0"/>
              <a:buChar char="•"/>
            </a:pPr>
            <a:endParaRPr lang="cs-CZ" b="1" dirty="0">
              <a:solidFill>
                <a:srgbClr val="002B59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7" name="Zástupný obsah 6" descr="Obsah obrázku mapa, text, atlas&#10;&#10;Popis byl vytvořen automaticky">
            <a:extLst>
              <a:ext uri="{FF2B5EF4-FFF2-40B4-BE49-F238E27FC236}">
                <a16:creationId xmlns:a16="http://schemas.microsoft.com/office/drawing/2014/main" id="{90152284-5205-AA6B-DD1A-1437231378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317" y="916512"/>
            <a:ext cx="5128633" cy="52278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757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80302-28C6-D0E2-1A06-1E9E81F0E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CBE7BC8-CAED-70AE-C2F8-3348A6879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518" y="360000"/>
            <a:ext cx="10875433" cy="430574"/>
          </a:xfrm>
        </p:spPr>
        <p:txBody>
          <a:bodyPr/>
          <a:lstStyle/>
          <a:p>
            <a:r>
              <a:rPr lang="cs-CZ" dirty="0"/>
              <a:t>Příprava staveb v úseku Praha – Mladá Boleslav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1BFB9DD-5448-171D-D40F-9B39146B78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FE69B4E-AD67-F3E9-C860-1DBB3F5ECE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Modernizace trati Mladá Boleslav – Turnov – Liberec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7C5C330-0377-449D-9A53-9A33A0B2EECB}"/>
              </a:ext>
            </a:extLst>
          </p:cNvPr>
          <p:cNvSpPr txBox="1"/>
          <p:nvPr/>
        </p:nvSpPr>
        <p:spPr>
          <a:xfrm>
            <a:off x="654049" y="916512"/>
            <a:ext cx="5599267" cy="3323987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002B59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Modernizace a elektrizace trati Nymburk - Nepřevázka</a:t>
            </a:r>
            <a:endParaRPr lang="cs-CZ" b="1" dirty="0">
              <a:solidFill>
                <a:srgbClr val="002B59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cs-CZ" b="1" dirty="0">
              <a:solidFill>
                <a:srgbClr val="002B59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1200"/>
              </a:spcBef>
              <a:buClr>
                <a:srgbClr val="EC6504"/>
              </a:buClr>
              <a:buFont typeface="Arial" panose="020B0604020202020204" pitchFamily="34" charset="0"/>
              <a:buChar char="•"/>
            </a:pPr>
            <a:r>
              <a:rPr lang="cs-CZ">
                <a:solidFill>
                  <a:srgbClr val="002B5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Probíhá </a:t>
            </a:r>
            <a:r>
              <a:rPr lang="cs-CZ" dirty="0">
                <a:solidFill>
                  <a:srgbClr val="002B5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zpracování záměru projektu, který bude předložen ke schválení na MD v 02/2025. </a:t>
            </a:r>
          </a:p>
          <a:p>
            <a:pPr marL="285750" indent="-285750">
              <a:spcBef>
                <a:spcPts val="1200"/>
              </a:spcBef>
              <a:buClr>
                <a:srgbClr val="EC650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B5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Termín 05/2029 - 12/2031</a:t>
            </a:r>
          </a:p>
          <a:p>
            <a:pPr marL="285750" indent="-285750">
              <a:spcBef>
                <a:spcPts val="1200"/>
              </a:spcBef>
              <a:buClr>
                <a:srgbClr val="EC650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B5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Celkové investiční náklady </a:t>
            </a:r>
            <a:r>
              <a:rPr lang="cs-CZ" sz="1800" b="1" dirty="0">
                <a:solidFill>
                  <a:srgbClr val="001F4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14,147 mld. Kč</a:t>
            </a:r>
            <a:endParaRPr lang="cs-CZ" dirty="0">
              <a:solidFill>
                <a:srgbClr val="002B59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EC6504"/>
              </a:buClr>
              <a:buFont typeface="Arial" panose="020B0604020202020204" pitchFamily="34" charset="0"/>
              <a:buChar char="•"/>
            </a:pPr>
            <a:endParaRPr lang="cs-CZ" b="1" dirty="0">
              <a:solidFill>
                <a:srgbClr val="002B59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2" name="Obrázek 1" descr="Obsah obrázku mapa, text, atlas&#10;&#10;Popis byl vytvořen automaticky">
            <a:extLst>
              <a:ext uri="{FF2B5EF4-FFF2-40B4-BE49-F238E27FC236}">
                <a16:creationId xmlns:a16="http://schemas.microsoft.com/office/drawing/2014/main" id="{D460FC4A-CD39-EC7A-8E21-CF6E3F5A4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687" y="916512"/>
            <a:ext cx="4963795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659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ABEE8-C53D-BAE7-6B28-B521FF5C0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23A4B7F-2460-D513-2753-B6620A062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518" y="360000"/>
            <a:ext cx="10875433" cy="430574"/>
          </a:xfrm>
        </p:spPr>
        <p:txBody>
          <a:bodyPr/>
          <a:lstStyle/>
          <a:p>
            <a:r>
              <a:rPr lang="cs-CZ" dirty="0"/>
              <a:t>Příprava staveb v úseku Praha – Mladá Boleslav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95412CD-9E34-8C51-F756-D31F8D2323E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162444C-AC7B-126D-C6AC-F024E40269D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Modernizace trati Mladá Boleslav – Turnov – Liberec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21136FE-FBC1-41A2-596C-71CD11C669A0}"/>
              </a:ext>
            </a:extLst>
          </p:cNvPr>
          <p:cNvSpPr txBox="1"/>
          <p:nvPr/>
        </p:nvSpPr>
        <p:spPr>
          <a:xfrm>
            <a:off x="654049" y="916512"/>
            <a:ext cx="5599267" cy="486287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r>
              <a:rPr lang="cs-CZ" sz="1800" b="1" dirty="0" err="1">
                <a:solidFill>
                  <a:srgbClr val="002B59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Bezděčínská</a:t>
            </a:r>
            <a:r>
              <a:rPr lang="cs-CZ" sz="1800" b="1" dirty="0">
                <a:solidFill>
                  <a:srgbClr val="002B59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spojka a ŽST Mladá Boleslav východ</a:t>
            </a:r>
            <a:endParaRPr lang="cs-CZ" b="1" dirty="0">
              <a:solidFill>
                <a:srgbClr val="002B59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1200"/>
              </a:spcBef>
              <a:buClr>
                <a:srgbClr val="EC650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B5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na MŽP předložena dokumentace EIA. Předpoklad veřejného projednání EIA  únor/březen 2025. </a:t>
            </a:r>
          </a:p>
          <a:p>
            <a:pPr marL="285750" indent="-285750">
              <a:spcBef>
                <a:spcPts val="1200"/>
              </a:spcBef>
              <a:buClr>
                <a:srgbClr val="EC650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B5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Ve spolupráci s KSÚS byly podány všechny žádosti o společné přeložky ČEZ, aby se do doby realizace stavby II/610 (popř. i </a:t>
            </a:r>
            <a:r>
              <a:rPr lang="cs-CZ" dirty="0" err="1">
                <a:solidFill>
                  <a:srgbClr val="002B5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Bezděčínské</a:t>
            </a:r>
            <a:r>
              <a:rPr lang="cs-CZ" dirty="0">
                <a:solidFill>
                  <a:srgbClr val="002B5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spojky) stihly zpracovat dokumentace, uzavřít potřebné smlouvy a dané přeložky v předstihu zrealizovat.</a:t>
            </a:r>
          </a:p>
          <a:p>
            <a:pPr marL="285750" indent="-285750">
              <a:spcBef>
                <a:spcPts val="1200"/>
              </a:spcBef>
              <a:buClr>
                <a:srgbClr val="EC650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B5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Termín 01/2028 - 12/2030 </a:t>
            </a:r>
          </a:p>
          <a:p>
            <a:pPr marL="285750" indent="-285750">
              <a:spcBef>
                <a:spcPts val="1200"/>
              </a:spcBef>
              <a:buClr>
                <a:srgbClr val="EC650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B5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Celkové investiční náklady </a:t>
            </a:r>
            <a:r>
              <a:rPr lang="cs-CZ" sz="1800" b="1" dirty="0">
                <a:solidFill>
                  <a:srgbClr val="001F4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6,707 mld. Kč</a:t>
            </a:r>
            <a:endParaRPr lang="cs-CZ" dirty="0">
              <a:solidFill>
                <a:srgbClr val="002B59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EC6504"/>
              </a:buClr>
              <a:buFont typeface="Arial" panose="020B0604020202020204" pitchFamily="34" charset="0"/>
              <a:buChar char="•"/>
            </a:pPr>
            <a:endParaRPr lang="cs-CZ" b="1" dirty="0">
              <a:solidFill>
                <a:srgbClr val="002B59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2" name="Obrázek 1" descr="Obsah obrázku mapa, text, atlas&#10;&#10;Popis byl vytvořen automaticky">
            <a:extLst>
              <a:ext uri="{FF2B5EF4-FFF2-40B4-BE49-F238E27FC236}">
                <a16:creationId xmlns:a16="http://schemas.microsoft.com/office/drawing/2014/main" id="{D3F41385-9250-E6D3-3732-20B04E601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687" y="916512"/>
            <a:ext cx="4963795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5350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FF3AE-9FDF-F448-46F1-983C01426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4EC45D8-9276-290A-7D81-E57D1AF7D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518" y="360000"/>
            <a:ext cx="10875433" cy="430574"/>
          </a:xfrm>
        </p:spPr>
        <p:txBody>
          <a:bodyPr/>
          <a:lstStyle/>
          <a:p>
            <a:r>
              <a:rPr lang="cs-CZ" dirty="0"/>
              <a:t>Příprava staveb v úseku Praha – Mladá Boleslav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F21346A-5DBC-5FBB-0CAC-978FCAB5DFE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C9D4A60-9E47-5478-6F0F-867608DFFC0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Modernizace trati Mladá Boleslav – Turnov – Liberec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7798200-D2FE-26DC-ED83-A8AC05F483E0}"/>
              </a:ext>
            </a:extLst>
          </p:cNvPr>
          <p:cNvSpPr txBox="1"/>
          <p:nvPr/>
        </p:nvSpPr>
        <p:spPr>
          <a:xfrm>
            <a:off x="654049" y="916512"/>
            <a:ext cx="5599267" cy="5016758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002B59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Rekonstrukce traťového úseku Mladá Boleslav město (včetně) - Mladá Boleslav hl. n. (včetně)</a:t>
            </a:r>
            <a:endParaRPr lang="cs-CZ" b="1" dirty="0">
              <a:solidFill>
                <a:srgbClr val="002B59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1200"/>
              </a:spcBef>
              <a:buClr>
                <a:srgbClr val="EC650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B5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12/2024 byla schválen záměr projektu</a:t>
            </a:r>
          </a:p>
          <a:p>
            <a:pPr marL="285750" indent="-285750">
              <a:spcBef>
                <a:spcPts val="1200"/>
              </a:spcBef>
              <a:buClr>
                <a:srgbClr val="EC650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B5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Zahajují se projekční práce na dokumentaci pro povolení stavby, zároveň jsou již provedeny potřebné průzkumy pro návrh technického řešení. </a:t>
            </a:r>
          </a:p>
          <a:p>
            <a:pPr marL="285750" indent="-285750">
              <a:spcBef>
                <a:spcPts val="1200"/>
              </a:spcBef>
              <a:buClr>
                <a:srgbClr val="EC650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B5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Koridor pro stavbu bude vymezen Územním rozvojovým plánem MMR na základě požadavku MD.</a:t>
            </a:r>
          </a:p>
          <a:p>
            <a:pPr marL="285750" indent="-285750">
              <a:spcBef>
                <a:spcPts val="1200"/>
              </a:spcBef>
              <a:buClr>
                <a:srgbClr val="EC650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B5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Termín 04/2030 - 12/2032</a:t>
            </a:r>
          </a:p>
          <a:p>
            <a:pPr marL="285750" indent="-285750">
              <a:spcBef>
                <a:spcPts val="1200"/>
              </a:spcBef>
              <a:buClr>
                <a:srgbClr val="EC650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B5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Celkové investiční náklady </a:t>
            </a:r>
            <a:r>
              <a:rPr lang="cs-CZ" sz="1800" b="1" dirty="0">
                <a:solidFill>
                  <a:srgbClr val="001F4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10,018 mld. Kč</a:t>
            </a:r>
            <a:endParaRPr lang="cs-CZ" dirty="0">
              <a:solidFill>
                <a:srgbClr val="002B59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EC6504"/>
              </a:buClr>
              <a:buFont typeface="Arial" panose="020B0604020202020204" pitchFamily="34" charset="0"/>
              <a:buChar char="•"/>
            </a:pPr>
            <a:endParaRPr lang="cs-CZ" b="1" dirty="0">
              <a:solidFill>
                <a:srgbClr val="002B59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3" name="Obrázek 2" descr="Obsah obrázku mapa, text, atlas&#10;&#10;Popis byl vytvořen automaticky">
            <a:extLst>
              <a:ext uri="{FF2B5EF4-FFF2-40B4-BE49-F238E27FC236}">
                <a16:creationId xmlns:a16="http://schemas.microsoft.com/office/drawing/2014/main" id="{6E9F61F0-5B68-5C73-4DFF-A47D47B36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274" y="997565"/>
            <a:ext cx="4864677" cy="4862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4783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Základní dynamická prezentace">
  <a:themeElements>
    <a:clrScheme name="SZDC">
      <a:dk1>
        <a:srgbClr val="002B59"/>
      </a:dk1>
      <a:lt1>
        <a:srgbClr val="FFFFFF"/>
      </a:lt1>
      <a:dk2>
        <a:srgbClr val="FF5200"/>
      </a:dk2>
      <a:lt2>
        <a:srgbClr val="FFFFFF"/>
      </a:lt2>
      <a:accent1>
        <a:srgbClr val="002B59"/>
      </a:accent1>
      <a:accent2>
        <a:srgbClr val="FF5200"/>
      </a:accent2>
      <a:accent3>
        <a:srgbClr val="00A1E0"/>
      </a:accent3>
      <a:accent4>
        <a:srgbClr val="737373"/>
      </a:accent4>
      <a:accent5>
        <a:srgbClr val="82BC00"/>
      </a:accent5>
      <a:accent6>
        <a:srgbClr val="34A49A"/>
      </a:accent6>
      <a:hlink>
        <a:srgbClr val="002B59"/>
      </a:hlink>
      <a:folHlink>
        <a:srgbClr val="737373"/>
      </a:folHlink>
    </a:clrScheme>
    <a:fontScheme name="SZDC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  <a:ln w="12700">
          <a:solidFill>
            <a:schemeClr val="accent3"/>
          </a:solidFill>
        </a:ln>
      </a:spPr>
      <a:bodyPr lIns="72000" tIns="54000" rIns="72000" bIns="72000" rtlCol="0" anchor="t" anchorCtr="0"/>
      <a:lstStyle>
        <a:defPPr algn="l">
          <a:defRPr sz="15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2700">
          <a:noFill/>
        </a:ln>
      </a:spPr>
      <a:bodyPr wrap="square" lIns="0" tIns="0" rIns="0" bIns="0" rtlCol="0">
        <a:spAutoFit/>
      </a:bodyPr>
      <a:lstStyle>
        <a:defPPr>
          <a:defRPr sz="15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Doplňková předloha uživatelské animace">
  <a:themeElements>
    <a:clrScheme name="SZDC">
      <a:dk1>
        <a:srgbClr val="002B59"/>
      </a:dk1>
      <a:lt1>
        <a:srgbClr val="FFFFFF"/>
      </a:lt1>
      <a:dk2>
        <a:srgbClr val="FF5200"/>
      </a:dk2>
      <a:lt2>
        <a:srgbClr val="FFFFFF"/>
      </a:lt2>
      <a:accent1>
        <a:srgbClr val="002B59"/>
      </a:accent1>
      <a:accent2>
        <a:srgbClr val="FF5200"/>
      </a:accent2>
      <a:accent3>
        <a:srgbClr val="00A1E0"/>
      </a:accent3>
      <a:accent4>
        <a:srgbClr val="737373"/>
      </a:accent4>
      <a:accent5>
        <a:srgbClr val="82BC00"/>
      </a:accent5>
      <a:accent6>
        <a:srgbClr val="34A49A"/>
      </a:accent6>
      <a:hlink>
        <a:srgbClr val="002B59"/>
      </a:hlink>
      <a:folHlink>
        <a:srgbClr val="737373"/>
      </a:folHlink>
    </a:clrScheme>
    <a:fontScheme name="SZDC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  <a:ln w="12700">
          <a:solidFill>
            <a:schemeClr val="accent3"/>
          </a:solidFill>
        </a:ln>
      </a:spPr>
      <a:bodyPr lIns="72000" tIns="54000" rIns="72000" bIns="72000" rtlCol="0" anchor="t" anchorCtr="0"/>
      <a:lstStyle>
        <a:defPPr algn="l">
          <a:defRPr sz="15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2700">
          <a:noFill/>
        </a:ln>
      </a:spPr>
      <a:bodyPr wrap="square" lIns="0" tIns="0" rIns="0" bIns="0" rtlCol="0">
        <a:spAutoFit/>
      </a:bodyPr>
      <a:lstStyle>
        <a:defPPr>
          <a:defRPr sz="15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Rozložení snímků pro zrychlené zobrazování hlavního textu">
  <a:themeElements>
    <a:clrScheme name="SZDC">
      <a:dk1>
        <a:srgbClr val="002B59"/>
      </a:dk1>
      <a:lt1>
        <a:srgbClr val="FFFFFF"/>
      </a:lt1>
      <a:dk2>
        <a:srgbClr val="FF5200"/>
      </a:dk2>
      <a:lt2>
        <a:srgbClr val="FFFFFF"/>
      </a:lt2>
      <a:accent1>
        <a:srgbClr val="002B59"/>
      </a:accent1>
      <a:accent2>
        <a:srgbClr val="FF5200"/>
      </a:accent2>
      <a:accent3>
        <a:srgbClr val="00A1E0"/>
      </a:accent3>
      <a:accent4>
        <a:srgbClr val="737373"/>
      </a:accent4>
      <a:accent5>
        <a:srgbClr val="82BC00"/>
      </a:accent5>
      <a:accent6>
        <a:srgbClr val="34A49A"/>
      </a:accent6>
      <a:hlink>
        <a:srgbClr val="002B59"/>
      </a:hlink>
      <a:folHlink>
        <a:srgbClr val="737373"/>
      </a:folHlink>
    </a:clrScheme>
    <a:fontScheme name="SZDC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  <a:ln w="12700">
          <a:solidFill>
            <a:schemeClr val="accent3"/>
          </a:solidFill>
        </a:ln>
      </a:spPr>
      <a:bodyPr lIns="72000" tIns="54000" rIns="72000" bIns="72000" rtlCol="0" anchor="t" anchorCtr="0"/>
      <a:lstStyle>
        <a:defPPr algn="l">
          <a:defRPr sz="15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2700">
          <a:noFill/>
        </a:ln>
      </a:spPr>
      <a:bodyPr wrap="square" lIns="0" tIns="0" rIns="0" bIns="0" rtlCol="0">
        <a:spAutoFit/>
      </a:bodyPr>
      <a:lstStyle>
        <a:defPPr>
          <a:defRPr sz="1500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Speciální rozložení snímků">
  <a:themeElements>
    <a:clrScheme name="SZDC">
      <a:dk1>
        <a:srgbClr val="002B59"/>
      </a:dk1>
      <a:lt1>
        <a:srgbClr val="FFFFFF"/>
      </a:lt1>
      <a:dk2>
        <a:srgbClr val="FF5200"/>
      </a:dk2>
      <a:lt2>
        <a:srgbClr val="FFFFFF"/>
      </a:lt2>
      <a:accent1>
        <a:srgbClr val="002B59"/>
      </a:accent1>
      <a:accent2>
        <a:srgbClr val="FF5200"/>
      </a:accent2>
      <a:accent3>
        <a:srgbClr val="00A1E0"/>
      </a:accent3>
      <a:accent4>
        <a:srgbClr val="737373"/>
      </a:accent4>
      <a:accent5>
        <a:srgbClr val="82BC00"/>
      </a:accent5>
      <a:accent6>
        <a:srgbClr val="34A49A"/>
      </a:accent6>
      <a:hlink>
        <a:srgbClr val="002B59"/>
      </a:hlink>
      <a:folHlink>
        <a:srgbClr val="737373"/>
      </a:folHlink>
    </a:clrScheme>
    <a:fontScheme name="SZDC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  <a:ln w="12700">
          <a:solidFill>
            <a:schemeClr val="accent3"/>
          </a:solidFill>
        </a:ln>
      </a:spPr>
      <a:bodyPr lIns="72000" tIns="54000" rIns="72000" bIns="72000" rtlCol="0" anchor="t" anchorCtr="0"/>
      <a:lstStyle>
        <a:defPPr algn="l">
          <a:defRPr sz="15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2700">
          <a:noFill/>
        </a:ln>
      </a:spPr>
      <a:bodyPr wrap="square" lIns="0" tIns="0" rIns="0" bIns="0" rtlCol="0">
        <a:spAutoFit/>
      </a:bodyPr>
      <a:lstStyle>
        <a:defPPr>
          <a:defRPr sz="1500" dirty="0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1101</Words>
  <Application>Microsoft Office PowerPoint</Application>
  <PresentationFormat>Širokoúhlá obrazovka</PresentationFormat>
  <Paragraphs>121</Paragraphs>
  <Slides>16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4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5" baseType="lpstr">
      <vt:lpstr>Arial</vt:lpstr>
      <vt:lpstr>Calibri</vt:lpstr>
      <vt:lpstr>Courier New</vt:lpstr>
      <vt:lpstr>Verdana</vt:lpstr>
      <vt:lpstr>Základní dynamická prezentace</vt:lpstr>
      <vt:lpstr>Doplňková předloha uživatelské animace</vt:lpstr>
      <vt:lpstr>Rozložení snímků pro zrychlené zobrazování hlavního textu</vt:lpstr>
      <vt:lpstr>Speciální rozložení snímků</vt:lpstr>
      <vt:lpstr>Document</vt:lpstr>
      <vt:lpstr>Modernizace trati Mladá Boleslav – Turnov – Liberec</vt:lpstr>
      <vt:lpstr>Základní koncepce</vt:lpstr>
      <vt:lpstr>Přehled  staveb Praha – Liberec   Stavby v realizaci</vt:lpstr>
      <vt:lpstr>Příprava staveb v úseku Praha – Mladá Boleslav</vt:lpstr>
      <vt:lpstr>Příprava staveb v úseku Praha – Mladá Boleslav</vt:lpstr>
      <vt:lpstr>Příprava staveb v úseku Praha – Mladá Boleslav</vt:lpstr>
      <vt:lpstr>Příprava staveb v úseku Praha – Mladá Boleslav</vt:lpstr>
      <vt:lpstr>Příprava staveb v úseku Praha – Mladá Boleslav</vt:lpstr>
      <vt:lpstr>Příprava staveb v úseku Praha – Mladá Boleslav</vt:lpstr>
      <vt:lpstr>Příprava staveb v úseku Mladá Boleslav – Liberec</vt:lpstr>
      <vt:lpstr>Mladá Boleslav (mimo) – Turnov (včetně)</vt:lpstr>
      <vt:lpstr>Mladá Boleslav (mimo) – Turnov (včetně)</vt:lpstr>
      <vt:lpstr>Turnov (mimo) – Liberec (mimo)</vt:lpstr>
      <vt:lpstr>Stanice Liberec</vt:lpstr>
      <vt:lpstr>Další postup přípravy v roce 2025</vt:lpstr>
      <vt:lpstr>Děkuji za pozornost</vt:lpstr>
    </vt:vector>
  </TitlesOfParts>
  <Company>Správa železnic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Soutěžní dialog Železniční mosty pod Vyšehradem – prezentační večer</dc:title>
  <dc:creator>Novotná Rebecca, Mgr.</dc:creator>
  <cp:lastModifiedBy>Paidar Pavel, Ing.</cp:lastModifiedBy>
  <cp:revision>48</cp:revision>
  <dcterms:created xsi:type="dcterms:W3CDTF">2019-12-14T11:55:29Z</dcterms:created>
  <dcterms:modified xsi:type="dcterms:W3CDTF">2025-02-03T19:41:57Z</dcterms:modified>
</cp:coreProperties>
</file>